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4"/>
  </p:notesMasterIdLst>
  <p:sldIdLst>
    <p:sldId id="256" r:id="rId2"/>
    <p:sldId id="264" r:id="rId3"/>
    <p:sldId id="321" r:id="rId4"/>
    <p:sldId id="289" r:id="rId5"/>
    <p:sldId id="336" r:id="rId6"/>
    <p:sldId id="312" r:id="rId7"/>
    <p:sldId id="292" r:id="rId8"/>
    <p:sldId id="293" r:id="rId9"/>
    <p:sldId id="322" r:id="rId10"/>
    <p:sldId id="340" r:id="rId11"/>
    <p:sldId id="341" r:id="rId12"/>
    <p:sldId id="294" r:id="rId13"/>
    <p:sldId id="342" r:id="rId14"/>
    <p:sldId id="343" r:id="rId15"/>
    <p:sldId id="344" r:id="rId16"/>
    <p:sldId id="303" r:id="rId17"/>
    <p:sldId id="345" r:id="rId18"/>
    <p:sldId id="337" r:id="rId19"/>
    <p:sldId id="339" r:id="rId20"/>
    <p:sldId id="346" r:id="rId21"/>
    <p:sldId id="298" r:id="rId22"/>
    <p:sldId id="347" r:id="rId23"/>
    <p:sldId id="349" r:id="rId24"/>
    <p:sldId id="351" r:id="rId25"/>
    <p:sldId id="352" r:id="rId26"/>
    <p:sldId id="353" r:id="rId27"/>
    <p:sldId id="354" r:id="rId28"/>
    <p:sldId id="300" r:id="rId29"/>
    <p:sldId id="301" r:id="rId30"/>
    <p:sldId id="355" r:id="rId31"/>
    <p:sldId id="356" r:id="rId32"/>
    <p:sldId id="357" r:id="rId33"/>
    <p:sldId id="358" r:id="rId34"/>
    <p:sldId id="359" r:id="rId35"/>
    <p:sldId id="360" r:id="rId36"/>
    <p:sldId id="361" r:id="rId37"/>
    <p:sldId id="362" r:id="rId38"/>
    <p:sldId id="363" r:id="rId39"/>
    <p:sldId id="364" r:id="rId40"/>
    <p:sldId id="365" r:id="rId41"/>
    <p:sldId id="285" r:id="rId42"/>
    <p:sldId id="263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sammut" initials="o" lastIdx="5" clrIdx="0"/>
  <p:cmAuthor id="1" name="Olena Sammut" initials="OS" lastIdx="3" clrIdx="1"/>
  <p:cmAuthor id="2" name="OlenaS" initials="OS" lastIdx="5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342" autoAdjust="0"/>
  </p:normalViewPr>
  <p:slideViewPr>
    <p:cSldViewPr>
      <p:cViewPr varScale="1">
        <p:scale>
          <a:sx n="68" d="100"/>
          <a:sy n="68" d="100"/>
        </p:scale>
        <p:origin x="181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6F22C2-BF56-4516-A95B-0C823B334EEA}" type="doc">
      <dgm:prSet loTypeId="urn:microsoft.com/office/officeart/2005/8/layout/list1" loCatId="list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CFC1FFA-62E0-44C4-BF3E-7CFCB6043708}">
      <dgm:prSet/>
      <dgm:spPr/>
      <dgm:t>
        <a:bodyPr/>
        <a:lstStyle/>
        <a:p>
          <a:r>
            <a:rPr lang="en-US" dirty="0" smtClean="0"/>
            <a:t>Creational</a:t>
          </a:r>
          <a:endParaRPr lang="en-US" dirty="0"/>
        </a:p>
      </dgm:t>
    </dgm:pt>
    <dgm:pt modelId="{5A5F0989-AAAA-4BD5-BE85-1CA9508D5E15}" type="parTrans" cxnId="{6599D359-0C08-4B41-8CC9-2D2F8BCD64EE}">
      <dgm:prSet/>
      <dgm:spPr/>
      <dgm:t>
        <a:bodyPr/>
        <a:lstStyle/>
        <a:p>
          <a:endParaRPr lang="en-US"/>
        </a:p>
      </dgm:t>
    </dgm:pt>
    <dgm:pt modelId="{3DAEF888-2498-4714-9D85-67FE889BCA37}" type="sibTrans" cxnId="{6599D359-0C08-4B41-8CC9-2D2F8BCD64EE}">
      <dgm:prSet/>
      <dgm:spPr/>
      <dgm:t>
        <a:bodyPr/>
        <a:lstStyle/>
        <a:p>
          <a:endParaRPr lang="en-US"/>
        </a:p>
      </dgm:t>
    </dgm:pt>
    <dgm:pt modelId="{E64868FB-73D2-43CC-A4F7-332129CC2BB5}">
      <dgm:prSet/>
      <dgm:spPr/>
      <dgm:t>
        <a:bodyPr/>
        <a:lstStyle/>
        <a:p>
          <a:r>
            <a:rPr lang="en-US" dirty="0" smtClean="0"/>
            <a:t>Structural</a:t>
          </a:r>
          <a:endParaRPr lang="en-US" dirty="0"/>
        </a:p>
      </dgm:t>
    </dgm:pt>
    <dgm:pt modelId="{E5F9CDCC-270D-43FE-B028-FC3804FC79B5}" type="parTrans" cxnId="{3CC2EFEB-B3D6-4D0D-A2A1-E92A3C22C343}">
      <dgm:prSet/>
      <dgm:spPr/>
      <dgm:t>
        <a:bodyPr/>
        <a:lstStyle/>
        <a:p>
          <a:endParaRPr lang="en-US"/>
        </a:p>
      </dgm:t>
    </dgm:pt>
    <dgm:pt modelId="{27BE8B61-71D8-4CB0-AF19-8120DBE95842}" type="sibTrans" cxnId="{3CC2EFEB-B3D6-4D0D-A2A1-E92A3C22C343}">
      <dgm:prSet/>
      <dgm:spPr/>
      <dgm:t>
        <a:bodyPr/>
        <a:lstStyle/>
        <a:p>
          <a:endParaRPr lang="en-US"/>
        </a:p>
      </dgm:t>
    </dgm:pt>
    <dgm:pt modelId="{830DCC7D-4832-44B2-99E7-E82D029B3ED6}">
      <dgm:prSet/>
      <dgm:spPr/>
      <dgm:t>
        <a:bodyPr/>
        <a:lstStyle/>
        <a:p>
          <a:r>
            <a:rPr lang="en-US" dirty="0" smtClean="0"/>
            <a:t>Behavioral</a:t>
          </a:r>
          <a:endParaRPr lang="en-US" dirty="0"/>
        </a:p>
      </dgm:t>
    </dgm:pt>
    <dgm:pt modelId="{8BC750EB-E5DC-4740-8960-EF2F0BE59EDD}" type="parTrans" cxnId="{FE15B7EC-F602-44FA-BD0B-98BF97ACF1D3}">
      <dgm:prSet/>
      <dgm:spPr/>
      <dgm:t>
        <a:bodyPr/>
        <a:lstStyle/>
        <a:p>
          <a:endParaRPr lang="en-US"/>
        </a:p>
      </dgm:t>
    </dgm:pt>
    <dgm:pt modelId="{3700BF7B-0515-4E70-9173-2D409B31142D}" type="sibTrans" cxnId="{FE15B7EC-F602-44FA-BD0B-98BF97ACF1D3}">
      <dgm:prSet/>
      <dgm:spPr/>
      <dgm:t>
        <a:bodyPr/>
        <a:lstStyle/>
        <a:p>
          <a:endParaRPr lang="en-US"/>
        </a:p>
      </dgm:t>
    </dgm:pt>
    <dgm:pt modelId="{0F343A68-0864-44B5-A09E-1B722D2CC5FB}">
      <dgm:prSet/>
      <dgm:spPr/>
      <dgm:t>
        <a:bodyPr/>
        <a:lstStyle/>
        <a:p>
          <a:r>
            <a:rPr lang="en-US" dirty="0" smtClean="0"/>
            <a:t>Deal with the process of object creation/instantiation</a:t>
          </a:r>
          <a:endParaRPr lang="en-US" dirty="0"/>
        </a:p>
      </dgm:t>
    </dgm:pt>
    <dgm:pt modelId="{A288FA06-53DB-47C5-8C14-1E18CE8BE881}" type="parTrans" cxnId="{B2CA035E-2430-459C-8F4E-29DD39C0D992}">
      <dgm:prSet/>
      <dgm:spPr/>
      <dgm:t>
        <a:bodyPr/>
        <a:lstStyle/>
        <a:p>
          <a:endParaRPr lang="en-US"/>
        </a:p>
      </dgm:t>
    </dgm:pt>
    <dgm:pt modelId="{501B0914-71D1-4416-BFBE-6797FD2CD7B6}" type="sibTrans" cxnId="{B2CA035E-2430-459C-8F4E-29DD39C0D992}">
      <dgm:prSet/>
      <dgm:spPr/>
      <dgm:t>
        <a:bodyPr/>
        <a:lstStyle/>
        <a:p>
          <a:endParaRPr lang="en-US"/>
        </a:p>
      </dgm:t>
    </dgm:pt>
    <dgm:pt modelId="{2FF03DEC-D29A-4915-937D-3407A4D76653}">
      <dgm:prSet/>
      <dgm:spPr/>
      <dgm:t>
        <a:bodyPr/>
        <a:lstStyle/>
        <a:p>
          <a:r>
            <a:rPr lang="en-US" dirty="0" smtClean="0"/>
            <a:t>Deal with the larger composition of classes /objects</a:t>
          </a:r>
          <a:endParaRPr lang="en-US" dirty="0"/>
        </a:p>
      </dgm:t>
    </dgm:pt>
    <dgm:pt modelId="{54C11B71-3E48-4681-B15C-C8ADA53EC2D2}" type="parTrans" cxnId="{32C74906-8C2B-4DDC-8DA7-27F27550516F}">
      <dgm:prSet/>
      <dgm:spPr/>
      <dgm:t>
        <a:bodyPr/>
        <a:lstStyle/>
        <a:p>
          <a:endParaRPr lang="en-US"/>
        </a:p>
      </dgm:t>
    </dgm:pt>
    <dgm:pt modelId="{1BAE87D8-9C47-4443-AEC6-F52DB3AE16FD}" type="sibTrans" cxnId="{32C74906-8C2B-4DDC-8DA7-27F27550516F}">
      <dgm:prSet/>
      <dgm:spPr/>
      <dgm:t>
        <a:bodyPr/>
        <a:lstStyle/>
        <a:p>
          <a:endParaRPr lang="en-US"/>
        </a:p>
      </dgm:t>
    </dgm:pt>
    <dgm:pt modelId="{1A5B1463-F5C8-40DE-AC7B-6200238499B5}">
      <dgm:prSet/>
      <dgm:spPr/>
      <dgm:t>
        <a:bodyPr/>
        <a:lstStyle/>
        <a:p>
          <a:r>
            <a:rPr lang="en-US" dirty="0" smtClean="0"/>
            <a:t>Deal with the ways in which classes/objects interact and distribute responsibility</a:t>
          </a:r>
          <a:endParaRPr lang="en-US" dirty="0"/>
        </a:p>
      </dgm:t>
    </dgm:pt>
    <dgm:pt modelId="{E53CFFED-260A-4A6F-BEE9-4CD31E7A4042}" type="parTrans" cxnId="{1FE66A3C-F459-44CB-AB6B-93C5634CA6DA}">
      <dgm:prSet/>
      <dgm:spPr/>
      <dgm:t>
        <a:bodyPr/>
        <a:lstStyle/>
        <a:p>
          <a:endParaRPr lang="en-US"/>
        </a:p>
      </dgm:t>
    </dgm:pt>
    <dgm:pt modelId="{40EB7270-23C7-4BA5-A1A8-5D2C4F7BA4ED}" type="sibTrans" cxnId="{1FE66A3C-F459-44CB-AB6B-93C5634CA6DA}">
      <dgm:prSet/>
      <dgm:spPr/>
      <dgm:t>
        <a:bodyPr/>
        <a:lstStyle/>
        <a:p>
          <a:endParaRPr lang="en-US"/>
        </a:p>
      </dgm:t>
    </dgm:pt>
    <dgm:pt modelId="{DF1B317C-0740-4871-82D1-4F79547AE222}" type="pres">
      <dgm:prSet presAssocID="{C76F22C2-BF56-4516-A95B-0C823B334EE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CA18ADB-57C0-4BFF-8ECF-134B76D8AB65}" type="pres">
      <dgm:prSet presAssocID="{9CFC1FFA-62E0-44C4-BF3E-7CFCB6043708}" presName="parentLin" presStyleCnt="0"/>
      <dgm:spPr/>
    </dgm:pt>
    <dgm:pt modelId="{7913D9A0-2BF9-4116-AE12-732C72672F39}" type="pres">
      <dgm:prSet presAssocID="{9CFC1FFA-62E0-44C4-BF3E-7CFCB6043708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39148F42-7A7C-4F38-9908-8D36D7C7F9D6}" type="pres">
      <dgm:prSet presAssocID="{9CFC1FFA-62E0-44C4-BF3E-7CFCB6043708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EF88A3-8977-4994-84C3-9B77906B50D5}" type="pres">
      <dgm:prSet presAssocID="{9CFC1FFA-62E0-44C4-BF3E-7CFCB6043708}" presName="negativeSpace" presStyleCnt="0"/>
      <dgm:spPr/>
    </dgm:pt>
    <dgm:pt modelId="{3F26E28F-FCBC-44B6-A41C-E4BCB1528662}" type="pres">
      <dgm:prSet presAssocID="{9CFC1FFA-62E0-44C4-BF3E-7CFCB6043708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B6C46B-D620-4530-A3F9-5DAEEB4F2119}" type="pres">
      <dgm:prSet presAssocID="{3DAEF888-2498-4714-9D85-67FE889BCA37}" presName="spaceBetweenRectangles" presStyleCnt="0"/>
      <dgm:spPr/>
    </dgm:pt>
    <dgm:pt modelId="{8BD68630-75D9-4E5A-BB73-07F6FD0F8EBF}" type="pres">
      <dgm:prSet presAssocID="{E64868FB-73D2-43CC-A4F7-332129CC2BB5}" presName="parentLin" presStyleCnt="0"/>
      <dgm:spPr/>
    </dgm:pt>
    <dgm:pt modelId="{DD2D92DB-4161-41D5-8ACC-7A6C18B1F408}" type="pres">
      <dgm:prSet presAssocID="{E64868FB-73D2-43CC-A4F7-332129CC2BB5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CC1484F4-594A-408D-B4C6-532814DC98F5}" type="pres">
      <dgm:prSet presAssocID="{E64868FB-73D2-43CC-A4F7-332129CC2BB5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D89D5A-2898-4134-9181-E21E44AD6A6F}" type="pres">
      <dgm:prSet presAssocID="{E64868FB-73D2-43CC-A4F7-332129CC2BB5}" presName="negativeSpace" presStyleCnt="0"/>
      <dgm:spPr/>
    </dgm:pt>
    <dgm:pt modelId="{5FAC8937-E1F1-427B-B99E-782F840E5FD8}" type="pres">
      <dgm:prSet presAssocID="{E64868FB-73D2-43CC-A4F7-332129CC2BB5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14AA35-9E3D-42F9-8F60-E5DA2E236963}" type="pres">
      <dgm:prSet presAssocID="{27BE8B61-71D8-4CB0-AF19-8120DBE95842}" presName="spaceBetweenRectangles" presStyleCnt="0"/>
      <dgm:spPr/>
    </dgm:pt>
    <dgm:pt modelId="{89803F8D-2E8E-41F7-8493-B68310552358}" type="pres">
      <dgm:prSet presAssocID="{830DCC7D-4832-44B2-99E7-E82D029B3ED6}" presName="parentLin" presStyleCnt="0"/>
      <dgm:spPr/>
    </dgm:pt>
    <dgm:pt modelId="{A1FB9714-35CC-4EA7-A09B-B13E176CB082}" type="pres">
      <dgm:prSet presAssocID="{830DCC7D-4832-44B2-99E7-E82D029B3ED6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17ECC50F-CF23-4061-B95E-29796F54D24B}" type="pres">
      <dgm:prSet presAssocID="{830DCC7D-4832-44B2-99E7-E82D029B3ED6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415E39-F188-4F60-9A4B-DE5F891FFA63}" type="pres">
      <dgm:prSet presAssocID="{830DCC7D-4832-44B2-99E7-E82D029B3ED6}" presName="negativeSpace" presStyleCnt="0"/>
      <dgm:spPr/>
    </dgm:pt>
    <dgm:pt modelId="{D15FB63D-16BA-4C87-8DAA-0C2AFA830E4A}" type="pres">
      <dgm:prSet presAssocID="{830DCC7D-4832-44B2-99E7-E82D029B3ED6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52B1D8-7751-4128-96BC-4CD68145C45F}" type="presOf" srcId="{E64868FB-73D2-43CC-A4F7-332129CC2BB5}" destId="{CC1484F4-594A-408D-B4C6-532814DC98F5}" srcOrd="1" destOrd="0" presId="urn:microsoft.com/office/officeart/2005/8/layout/list1"/>
    <dgm:cxn modelId="{82DC55C9-B365-4CC9-85E8-E6B2259C3370}" type="presOf" srcId="{830DCC7D-4832-44B2-99E7-E82D029B3ED6}" destId="{A1FB9714-35CC-4EA7-A09B-B13E176CB082}" srcOrd="0" destOrd="0" presId="urn:microsoft.com/office/officeart/2005/8/layout/list1"/>
    <dgm:cxn modelId="{1FE66A3C-F459-44CB-AB6B-93C5634CA6DA}" srcId="{830DCC7D-4832-44B2-99E7-E82D029B3ED6}" destId="{1A5B1463-F5C8-40DE-AC7B-6200238499B5}" srcOrd="0" destOrd="0" parTransId="{E53CFFED-260A-4A6F-BEE9-4CD31E7A4042}" sibTransId="{40EB7270-23C7-4BA5-A1A8-5D2C4F7BA4ED}"/>
    <dgm:cxn modelId="{0AEFB969-C195-42AA-B8A7-B3E18001D0CD}" type="presOf" srcId="{9CFC1FFA-62E0-44C4-BF3E-7CFCB6043708}" destId="{7913D9A0-2BF9-4116-AE12-732C72672F39}" srcOrd="0" destOrd="0" presId="urn:microsoft.com/office/officeart/2005/8/layout/list1"/>
    <dgm:cxn modelId="{3CC2EFEB-B3D6-4D0D-A2A1-E92A3C22C343}" srcId="{C76F22C2-BF56-4516-A95B-0C823B334EEA}" destId="{E64868FB-73D2-43CC-A4F7-332129CC2BB5}" srcOrd="1" destOrd="0" parTransId="{E5F9CDCC-270D-43FE-B028-FC3804FC79B5}" sibTransId="{27BE8B61-71D8-4CB0-AF19-8120DBE95842}"/>
    <dgm:cxn modelId="{C6FACEE8-F679-4956-B33F-61525A04FEC0}" type="presOf" srcId="{0F343A68-0864-44B5-A09E-1B722D2CC5FB}" destId="{3F26E28F-FCBC-44B6-A41C-E4BCB1528662}" srcOrd="0" destOrd="0" presId="urn:microsoft.com/office/officeart/2005/8/layout/list1"/>
    <dgm:cxn modelId="{B21726AD-ABC8-4566-9477-B17E6590831F}" type="presOf" srcId="{9CFC1FFA-62E0-44C4-BF3E-7CFCB6043708}" destId="{39148F42-7A7C-4F38-9908-8D36D7C7F9D6}" srcOrd="1" destOrd="0" presId="urn:microsoft.com/office/officeart/2005/8/layout/list1"/>
    <dgm:cxn modelId="{A0E6EA1B-32A5-400F-A6BF-439FC6FDEE8D}" type="presOf" srcId="{830DCC7D-4832-44B2-99E7-E82D029B3ED6}" destId="{17ECC50F-CF23-4061-B95E-29796F54D24B}" srcOrd="1" destOrd="0" presId="urn:microsoft.com/office/officeart/2005/8/layout/list1"/>
    <dgm:cxn modelId="{FAF8129E-D747-458A-86E1-0B74C2037C48}" type="presOf" srcId="{E64868FB-73D2-43CC-A4F7-332129CC2BB5}" destId="{DD2D92DB-4161-41D5-8ACC-7A6C18B1F408}" srcOrd="0" destOrd="0" presId="urn:microsoft.com/office/officeart/2005/8/layout/list1"/>
    <dgm:cxn modelId="{FE15B7EC-F602-44FA-BD0B-98BF97ACF1D3}" srcId="{C76F22C2-BF56-4516-A95B-0C823B334EEA}" destId="{830DCC7D-4832-44B2-99E7-E82D029B3ED6}" srcOrd="2" destOrd="0" parTransId="{8BC750EB-E5DC-4740-8960-EF2F0BE59EDD}" sibTransId="{3700BF7B-0515-4E70-9173-2D409B31142D}"/>
    <dgm:cxn modelId="{8953B19F-D604-461B-BAC9-650A62C7E5EE}" type="presOf" srcId="{C76F22C2-BF56-4516-A95B-0C823B334EEA}" destId="{DF1B317C-0740-4871-82D1-4F79547AE222}" srcOrd="0" destOrd="0" presId="urn:microsoft.com/office/officeart/2005/8/layout/list1"/>
    <dgm:cxn modelId="{6599D359-0C08-4B41-8CC9-2D2F8BCD64EE}" srcId="{C76F22C2-BF56-4516-A95B-0C823B334EEA}" destId="{9CFC1FFA-62E0-44C4-BF3E-7CFCB6043708}" srcOrd="0" destOrd="0" parTransId="{5A5F0989-AAAA-4BD5-BE85-1CA9508D5E15}" sibTransId="{3DAEF888-2498-4714-9D85-67FE889BCA37}"/>
    <dgm:cxn modelId="{B2CA035E-2430-459C-8F4E-29DD39C0D992}" srcId="{9CFC1FFA-62E0-44C4-BF3E-7CFCB6043708}" destId="{0F343A68-0864-44B5-A09E-1B722D2CC5FB}" srcOrd="0" destOrd="0" parTransId="{A288FA06-53DB-47C5-8C14-1E18CE8BE881}" sibTransId="{501B0914-71D1-4416-BFBE-6797FD2CD7B6}"/>
    <dgm:cxn modelId="{08FF58C8-88E4-4105-BB88-B57019F83675}" type="presOf" srcId="{2FF03DEC-D29A-4915-937D-3407A4D76653}" destId="{5FAC8937-E1F1-427B-B99E-782F840E5FD8}" srcOrd="0" destOrd="0" presId="urn:microsoft.com/office/officeart/2005/8/layout/list1"/>
    <dgm:cxn modelId="{32C74906-8C2B-4DDC-8DA7-27F27550516F}" srcId="{E64868FB-73D2-43CC-A4F7-332129CC2BB5}" destId="{2FF03DEC-D29A-4915-937D-3407A4D76653}" srcOrd="0" destOrd="0" parTransId="{54C11B71-3E48-4681-B15C-C8ADA53EC2D2}" sibTransId="{1BAE87D8-9C47-4443-AEC6-F52DB3AE16FD}"/>
    <dgm:cxn modelId="{F87AE4E7-98EE-49D3-BB88-ED1A5B06817B}" type="presOf" srcId="{1A5B1463-F5C8-40DE-AC7B-6200238499B5}" destId="{D15FB63D-16BA-4C87-8DAA-0C2AFA830E4A}" srcOrd="0" destOrd="0" presId="urn:microsoft.com/office/officeart/2005/8/layout/list1"/>
    <dgm:cxn modelId="{F71E5E11-95F3-405D-8C16-DAAFA817A0A7}" type="presParOf" srcId="{DF1B317C-0740-4871-82D1-4F79547AE222}" destId="{BCA18ADB-57C0-4BFF-8ECF-134B76D8AB65}" srcOrd="0" destOrd="0" presId="urn:microsoft.com/office/officeart/2005/8/layout/list1"/>
    <dgm:cxn modelId="{39BD2CE3-2D1D-4AC7-9866-9481B1F339F5}" type="presParOf" srcId="{BCA18ADB-57C0-4BFF-8ECF-134B76D8AB65}" destId="{7913D9A0-2BF9-4116-AE12-732C72672F39}" srcOrd="0" destOrd="0" presId="urn:microsoft.com/office/officeart/2005/8/layout/list1"/>
    <dgm:cxn modelId="{A0779084-3374-4C08-8555-EFC771742225}" type="presParOf" srcId="{BCA18ADB-57C0-4BFF-8ECF-134B76D8AB65}" destId="{39148F42-7A7C-4F38-9908-8D36D7C7F9D6}" srcOrd="1" destOrd="0" presId="urn:microsoft.com/office/officeart/2005/8/layout/list1"/>
    <dgm:cxn modelId="{AE342D06-81FF-46BD-9DEE-482F0D5EB445}" type="presParOf" srcId="{DF1B317C-0740-4871-82D1-4F79547AE222}" destId="{B3EF88A3-8977-4994-84C3-9B77906B50D5}" srcOrd="1" destOrd="0" presId="urn:microsoft.com/office/officeart/2005/8/layout/list1"/>
    <dgm:cxn modelId="{D52E37AD-EEC8-42E5-98F3-23E4A3D9DEA7}" type="presParOf" srcId="{DF1B317C-0740-4871-82D1-4F79547AE222}" destId="{3F26E28F-FCBC-44B6-A41C-E4BCB1528662}" srcOrd="2" destOrd="0" presId="urn:microsoft.com/office/officeart/2005/8/layout/list1"/>
    <dgm:cxn modelId="{8ACA1044-68CC-4E28-9230-E42DF8C23350}" type="presParOf" srcId="{DF1B317C-0740-4871-82D1-4F79547AE222}" destId="{87B6C46B-D620-4530-A3F9-5DAEEB4F2119}" srcOrd="3" destOrd="0" presId="urn:microsoft.com/office/officeart/2005/8/layout/list1"/>
    <dgm:cxn modelId="{74FF2304-7836-4FAF-93A6-0193A3569FD6}" type="presParOf" srcId="{DF1B317C-0740-4871-82D1-4F79547AE222}" destId="{8BD68630-75D9-4E5A-BB73-07F6FD0F8EBF}" srcOrd="4" destOrd="0" presId="urn:microsoft.com/office/officeart/2005/8/layout/list1"/>
    <dgm:cxn modelId="{981F46D1-25F8-4F92-A7E2-0B7C420C457A}" type="presParOf" srcId="{8BD68630-75D9-4E5A-BB73-07F6FD0F8EBF}" destId="{DD2D92DB-4161-41D5-8ACC-7A6C18B1F408}" srcOrd="0" destOrd="0" presId="urn:microsoft.com/office/officeart/2005/8/layout/list1"/>
    <dgm:cxn modelId="{977C9364-7B0E-4F3B-A5B2-04C9B6775F49}" type="presParOf" srcId="{8BD68630-75D9-4E5A-BB73-07F6FD0F8EBF}" destId="{CC1484F4-594A-408D-B4C6-532814DC98F5}" srcOrd="1" destOrd="0" presId="urn:microsoft.com/office/officeart/2005/8/layout/list1"/>
    <dgm:cxn modelId="{D70D49CD-6AA8-452A-A8C4-5591C24A2591}" type="presParOf" srcId="{DF1B317C-0740-4871-82D1-4F79547AE222}" destId="{FAD89D5A-2898-4134-9181-E21E44AD6A6F}" srcOrd="5" destOrd="0" presId="urn:microsoft.com/office/officeart/2005/8/layout/list1"/>
    <dgm:cxn modelId="{316DA247-185E-434A-AAA3-DB8FC2D4377F}" type="presParOf" srcId="{DF1B317C-0740-4871-82D1-4F79547AE222}" destId="{5FAC8937-E1F1-427B-B99E-782F840E5FD8}" srcOrd="6" destOrd="0" presId="urn:microsoft.com/office/officeart/2005/8/layout/list1"/>
    <dgm:cxn modelId="{F297E20D-693C-4633-9574-CDF7D696AA0B}" type="presParOf" srcId="{DF1B317C-0740-4871-82D1-4F79547AE222}" destId="{0214AA35-9E3D-42F9-8F60-E5DA2E236963}" srcOrd="7" destOrd="0" presId="urn:microsoft.com/office/officeart/2005/8/layout/list1"/>
    <dgm:cxn modelId="{140A0339-7D9F-4D37-B7EA-D97E1B932591}" type="presParOf" srcId="{DF1B317C-0740-4871-82D1-4F79547AE222}" destId="{89803F8D-2E8E-41F7-8493-B68310552358}" srcOrd="8" destOrd="0" presId="urn:microsoft.com/office/officeart/2005/8/layout/list1"/>
    <dgm:cxn modelId="{080910A7-AE60-425F-8E94-2F35FF0449F9}" type="presParOf" srcId="{89803F8D-2E8E-41F7-8493-B68310552358}" destId="{A1FB9714-35CC-4EA7-A09B-B13E176CB082}" srcOrd="0" destOrd="0" presId="urn:microsoft.com/office/officeart/2005/8/layout/list1"/>
    <dgm:cxn modelId="{6C145D6C-01F5-4AE8-9A1E-253A439E44EE}" type="presParOf" srcId="{89803F8D-2E8E-41F7-8493-B68310552358}" destId="{17ECC50F-CF23-4061-B95E-29796F54D24B}" srcOrd="1" destOrd="0" presId="urn:microsoft.com/office/officeart/2005/8/layout/list1"/>
    <dgm:cxn modelId="{66625A49-EAEF-4D3D-AE52-6DA41BC58BE3}" type="presParOf" srcId="{DF1B317C-0740-4871-82D1-4F79547AE222}" destId="{B2415E39-F188-4F60-9A4B-DE5F891FFA63}" srcOrd="9" destOrd="0" presId="urn:microsoft.com/office/officeart/2005/8/layout/list1"/>
    <dgm:cxn modelId="{2951767F-C401-4782-93CC-4FD57F7DD686}" type="presParOf" srcId="{DF1B317C-0740-4871-82D1-4F79547AE222}" destId="{D15FB63D-16BA-4C87-8DAA-0C2AFA830E4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6F22C2-BF56-4516-A95B-0C823B334EEA}" type="doc">
      <dgm:prSet loTypeId="urn:microsoft.com/office/officeart/2005/8/layout/lProcess2" loCatId="list" qsTypeId="urn:microsoft.com/office/officeart/2005/8/quickstyle/3d1" qsCatId="3D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9CFC1FFA-62E0-44C4-BF3E-7CFCB6043708}">
      <dgm:prSet/>
      <dgm:spPr/>
      <dgm:t>
        <a:bodyPr/>
        <a:lstStyle/>
        <a:p>
          <a:r>
            <a:rPr lang="en-US" dirty="0" smtClean="0"/>
            <a:t>Creational</a:t>
          </a:r>
          <a:endParaRPr lang="en-US" dirty="0"/>
        </a:p>
      </dgm:t>
    </dgm:pt>
    <dgm:pt modelId="{5A5F0989-AAAA-4BD5-BE85-1CA9508D5E15}" type="parTrans" cxnId="{6599D359-0C08-4B41-8CC9-2D2F8BCD64EE}">
      <dgm:prSet/>
      <dgm:spPr/>
      <dgm:t>
        <a:bodyPr/>
        <a:lstStyle/>
        <a:p>
          <a:endParaRPr lang="en-US"/>
        </a:p>
      </dgm:t>
    </dgm:pt>
    <dgm:pt modelId="{3DAEF888-2498-4714-9D85-67FE889BCA37}" type="sibTrans" cxnId="{6599D359-0C08-4B41-8CC9-2D2F8BCD64EE}">
      <dgm:prSet/>
      <dgm:spPr/>
      <dgm:t>
        <a:bodyPr/>
        <a:lstStyle/>
        <a:p>
          <a:endParaRPr lang="en-US"/>
        </a:p>
      </dgm:t>
    </dgm:pt>
    <dgm:pt modelId="{AF261B00-81F1-4A62-BFB3-5060958383EC}">
      <dgm:prSet/>
      <dgm:spPr>
        <a:ln>
          <a:solidFill>
            <a:srgbClr val="0070C0"/>
          </a:solidFill>
        </a:ln>
      </dgm:spPr>
      <dgm:t>
        <a:bodyPr/>
        <a:lstStyle/>
        <a:p>
          <a:r>
            <a:rPr lang="en-US" dirty="0" smtClean="0"/>
            <a:t>Factory Method</a:t>
          </a:r>
          <a:endParaRPr lang="en-US" dirty="0"/>
        </a:p>
      </dgm:t>
    </dgm:pt>
    <dgm:pt modelId="{8CB0BEB6-D92E-4399-9A16-465D9684B7A0}" type="parTrans" cxnId="{CC9574FA-795B-4424-BB82-B91054E96AE3}">
      <dgm:prSet/>
      <dgm:spPr/>
      <dgm:t>
        <a:bodyPr/>
        <a:lstStyle/>
        <a:p>
          <a:endParaRPr lang="en-US"/>
        </a:p>
      </dgm:t>
    </dgm:pt>
    <dgm:pt modelId="{D6000575-97C8-4186-B371-4BA8604BB287}" type="sibTrans" cxnId="{CC9574FA-795B-4424-BB82-B91054E96AE3}">
      <dgm:prSet/>
      <dgm:spPr/>
      <dgm:t>
        <a:bodyPr/>
        <a:lstStyle/>
        <a:p>
          <a:endParaRPr lang="en-US"/>
        </a:p>
      </dgm:t>
    </dgm:pt>
    <dgm:pt modelId="{5F68B2CA-8B39-48A8-92AD-29C3885FF5B8}">
      <dgm:prSet/>
      <dgm:spPr/>
      <dgm:t>
        <a:bodyPr/>
        <a:lstStyle/>
        <a:p>
          <a:r>
            <a:rPr lang="en-US" dirty="0" smtClean="0"/>
            <a:t>Abstract Factory</a:t>
          </a:r>
          <a:endParaRPr lang="en-US" dirty="0"/>
        </a:p>
      </dgm:t>
    </dgm:pt>
    <dgm:pt modelId="{80A7CA9D-18DD-49A9-BA03-1E5DFCA4B9AB}" type="parTrans" cxnId="{DF820348-EF24-4D61-9748-9A7A4EEC8E04}">
      <dgm:prSet/>
      <dgm:spPr/>
      <dgm:t>
        <a:bodyPr/>
        <a:lstStyle/>
        <a:p>
          <a:endParaRPr lang="en-US"/>
        </a:p>
      </dgm:t>
    </dgm:pt>
    <dgm:pt modelId="{63392394-D664-4140-84D4-CDBA5043C3F5}" type="sibTrans" cxnId="{DF820348-EF24-4D61-9748-9A7A4EEC8E04}">
      <dgm:prSet/>
      <dgm:spPr/>
      <dgm:t>
        <a:bodyPr/>
        <a:lstStyle/>
        <a:p>
          <a:endParaRPr lang="en-US"/>
        </a:p>
      </dgm:t>
    </dgm:pt>
    <dgm:pt modelId="{16554FDA-6C0A-4A60-8769-1D37F226BC5D}">
      <dgm:prSet/>
      <dgm:spPr/>
      <dgm:t>
        <a:bodyPr/>
        <a:lstStyle/>
        <a:p>
          <a:r>
            <a:rPr lang="en-US" strike="noStrike" dirty="0" smtClean="0"/>
            <a:t>Builder</a:t>
          </a:r>
          <a:endParaRPr lang="en-US" strike="noStrike" dirty="0"/>
        </a:p>
      </dgm:t>
    </dgm:pt>
    <dgm:pt modelId="{1F4A8F46-B733-49C5-8ECC-E92C1CB9E466}" type="parTrans" cxnId="{0C2132A5-2C80-44C8-842A-38DD80771272}">
      <dgm:prSet/>
      <dgm:spPr/>
      <dgm:t>
        <a:bodyPr/>
        <a:lstStyle/>
        <a:p>
          <a:endParaRPr lang="en-US"/>
        </a:p>
      </dgm:t>
    </dgm:pt>
    <dgm:pt modelId="{0538A4E3-710D-4D27-B645-AF1E567142C3}" type="sibTrans" cxnId="{0C2132A5-2C80-44C8-842A-38DD80771272}">
      <dgm:prSet/>
      <dgm:spPr/>
      <dgm:t>
        <a:bodyPr/>
        <a:lstStyle/>
        <a:p>
          <a:endParaRPr lang="en-US"/>
        </a:p>
      </dgm:t>
    </dgm:pt>
    <dgm:pt modelId="{B58B08BC-BCF8-4658-945F-DF9611005C80}">
      <dgm:prSet/>
      <dgm:spPr/>
      <dgm:t>
        <a:bodyPr/>
        <a:lstStyle/>
        <a:p>
          <a:r>
            <a:rPr lang="en-US" strike="noStrike" dirty="0" smtClean="0"/>
            <a:t>Prototype</a:t>
          </a:r>
          <a:endParaRPr lang="en-US" strike="noStrike" dirty="0"/>
        </a:p>
      </dgm:t>
    </dgm:pt>
    <dgm:pt modelId="{DEEE0F8F-F74B-4005-B03A-2514DFFBF180}" type="parTrans" cxnId="{DE78F09A-DF50-4A2B-B709-9341EFB2832E}">
      <dgm:prSet/>
      <dgm:spPr/>
      <dgm:t>
        <a:bodyPr/>
        <a:lstStyle/>
        <a:p>
          <a:endParaRPr lang="en-US"/>
        </a:p>
      </dgm:t>
    </dgm:pt>
    <dgm:pt modelId="{5DD54673-C01B-4589-A59D-AEE52F42FA11}" type="sibTrans" cxnId="{DE78F09A-DF50-4A2B-B709-9341EFB2832E}">
      <dgm:prSet/>
      <dgm:spPr/>
      <dgm:t>
        <a:bodyPr/>
        <a:lstStyle/>
        <a:p>
          <a:endParaRPr lang="en-US"/>
        </a:p>
      </dgm:t>
    </dgm:pt>
    <dgm:pt modelId="{E64868FB-73D2-43CC-A4F7-332129CC2BB5}">
      <dgm:prSet/>
      <dgm:spPr/>
      <dgm:t>
        <a:bodyPr/>
        <a:lstStyle/>
        <a:p>
          <a:r>
            <a:rPr lang="en-US" dirty="0" smtClean="0"/>
            <a:t>Structural</a:t>
          </a:r>
          <a:endParaRPr lang="en-US" dirty="0"/>
        </a:p>
      </dgm:t>
    </dgm:pt>
    <dgm:pt modelId="{E5F9CDCC-270D-43FE-B028-FC3804FC79B5}" type="parTrans" cxnId="{3CC2EFEB-B3D6-4D0D-A2A1-E92A3C22C343}">
      <dgm:prSet/>
      <dgm:spPr/>
      <dgm:t>
        <a:bodyPr/>
        <a:lstStyle/>
        <a:p>
          <a:endParaRPr lang="en-US"/>
        </a:p>
      </dgm:t>
    </dgm:pt>
    <dgm:pt modelId="{27BE8B61-71D8-4CB0-AF19-8120DBE95842}" type="sibTrans" cxnId="{3CC2EFEB-B3D6-4D0D-A2A1-E92A3C22C343}">
      <dgm:prSet/>
      <dgm:spPr/>
      <dgm:t>
        <a:bodyPr/>
        <a:lstStyle/>
        <a:p>
          <a:endParaRPr lang="en-US"/>
        </a:p>
      </dgm:t>
    </dgm:pt>
    <dgm:pt modelId="{BD9D4EA7-0FAB-4729-B415-CF6A78905609}">
      <dgm:prSet/>
      <dgm:spPr/>
      <dgm:t>
        <a:bodyPr/>
        <a:lstStyle/>
        <a:p>
          <a:r>
            <a:rPr lang="en-US" dirty="0" smtClean="0"/>
            <a:t>Composite</a:t>
          </a:r>
          <a:endParaRPr lang="en-US" dirty="0"/>
        </a:p>
      </dgm:t>
    </dgm:pt>
    <dgm:pt modelId="{69BDD608-4A3A-4A06-9DAE-A2DC7925B349}" type="parTrans" cxnId="{0BE2F6B0-5240-427E-A5DD-9B6D98870606}">
      <dgm:prSet/>
      <dgm:spPr/>
      <dgm:t>
        <a:bodyPr/>
        <a:lstStyle/>
        <a:p>
          <a:endParaRPr lang="en-US"/>
        </a:p>
      </dgm:t>
    </dgm:pt>
    <dgm:pt modelId="{8B33B57C-563F-4357-A14A-80516922ABEB}" type="sibTrans" cxnId="{0BE2F6B0-5240-427E-A5DD-9B6D98870606}">
      <dgm:prSet/>
      <dgm:spPr/>
      <dgm:t>
        <a:bodyPr/>
        <a:lstStyle/>
        <a:p>
          <a:endParaRPr lang="en-US"/>
        </a:p>
      </dgm:t>
    </dgm:pt>
    <dgm:pt modelId="{ECEA0669-6647-4BA3-9B02-2059904783BB}">
      <dgm:prSet/>
      <dgm:spPr/>
      <dgm:t>
        <a:bodyPr/>
        <a:lstStyle/>
        <a:p>
          <a:r>
            <a:rPr lang="en-US" strike="noStrike" dirty="0" smtClean="0"/>
            <a:t>Proxy</a:t>
          </a:r>
          <a:endParaRPr lang="en-US" strike="noStrike" dirty="0"/>
        </a:p>
      </dgm:t>
    </dgm:pt>
    <dgm:pt modelId="{3E6CD859-79BA-419F-82FB-4ABD3E35187C}" type="parTrans" cxnId="{52740506-9AA1-4FBE-AC46-C7C69C89ED0E}">
      <dgm:prSet/>
      <dgm:spPr/>
      <dgm:t>
        <a:bodyPr/>
        <a:lstStyle/>
        <a:p>
          <a:endParaRPr lang="en-US"/>
        </a:p>
      </dgm:t>
    </dgm:pt>
    <dgm:pt modelId="{D18F4C9E-7AED-474A-A1C6-C64490DBCBC0}" type="sibTrans" cxnId="{52740506-9AA1-4FBE-AC46-C7C69C89ED0E}">
      <dgm:prSet/>
      <dgm:spPr/>
      <dgm:t>
        <a:bodyPr/>
        <a:lstStyle/>
        <a:p>
          <a:endParaRPr lang="en-US"/>
        </a:p>
      </dgm:t>
    </dgm:pt>
    <dgm:pt modelId="{830DCC7D-4832-44B2-99E7-E82D029B3ED6}">
      <dgm:prSet/>
      <dgm:spPr/>
      <dgm:t>
        <a:bodyPr/>
        <a:lstStyle/>
        <a:p>
          <a:r>
            <a:rPr lang="en-US" dirty="0" smtClean="0"/>
            <a:t>Behavioral</a:t>
          </a:r>
          <a:endParaRPr lang="en-US" dirty="0"/>
        </a:p>
      </dgm:t>
    </dgm:pt>
    <dgm:pt modelId="{8BC750EB-E5DC-4740-8960-EF2F0BE59EDD}" type="parTrans" cxnId="{FE15B7EC-F602-44FA-BD0B-98BF97ACF1D3}">
      <dgm:prSet/>
      <dgm:spPr/>
      <dgm:t>
        <a:bodyPr/>
        <a:lstStyle/>
        <a:p>
          <a:endParaRPr lang="en-US"/>
        </a:p>
      </dgm:t>
    </dgm:pt>
    <dgm:pt modelId="{3700BF7B-0515-4E70-9173-2D409B31142D}" type="sibTrans" cxnId="{FE15B7EC-F602-44FA-BD0B-98BF97ACF1D3}">
      <dgm:prSet/>
      <dgm:spPr/>
      <dgm:t>
        <a:bodyPr/>
        <a:lstStyle/>
        <a:p>
          <a:endParaRPr lang="en-US"/>
        </a:p>
      </dgm:t>
    </dgm:pt>
    <dgm:pt modelId="{37C74202-318D-41EB-8399-E2F452922E43}">
      <dgm:prSet/>
      <dgm:spPr/>
      <dgm:t>
        <a:bodyPr/>
        <a:lstStyle/>
        <a:p>
          <a:r>
            <a:rPr lang="en-US" strike="noStrike" dirty="0" smtClean="0"/>
            <a:t>Iterator</a:t>
          </a:r>
          <a:endParaRPr lang="en-US" strike="noStrike" dirty="0"/>
        </a:p>
      </dgm:t>
    </dgm:pt>
    <dgm:pt modelId="{AA672780-5715-4827-B1E7-93327AE256D6}" type="parTrans" cxnId="{5959AB99-D614-4627-9F17-97E5322E10C0}">
      <dgm:prSet/>
      <dgm:spPr/>
      <dgm:t>
        <a:bodyPr/>
        <a:lstStyle/>
        <a:p>
          <a:endParaRPr lang="en-US"/>
        </a:p>
      </dgm:t>
    </dgm:pt>
    <dgm:pt modelId="{0C9B0368-DF25-4F95-91DE-1528499668EE}" type="sibTrans" cxnId="{5959AB99-D614-4627-9F17-97E5322E10C0}">
      <dgm:prSet/>
      <dgm:spPr/>
      <dgm:t>
        <a:bodyPr/>
        <a:lstStyle/>
        <a:p>
          <a:endParaRPr lang="en-US"/>
        </a:p>
      </dgm:t>
    </dgm:pt>
    <dgm:pt modelId="{DCBB18B1-3918-4951-B7C5-B1637927B6F2}">
      <dgm:prSet/>
      <dgm:spPr>
        <a:ln>
          <a:solidFill>
            <a:srgbClr val="0070C0"/>
          </a:solidFill>
        </a:ln>
      </dgm:spPr>
      <dgm:t>
        <a:bodyPr/>
        <a:lstStyle/>
        <a:p>
          <a:r>
            <a:rPr lang="en-US" strike="noStrike" dirty="0" smtClean="0"/>
            <a:t>Observer</a:t>
          </a:r>
          <a:endParaRPr lang="en-US" strike="noStrike" dirty="0"/>
        </a:p>
      </dgm:t>
    </dgm:pt>
    <dgm:pt modelId="{5FF65FDD-7C4D-4D77-8A17-3B28F5E47C87}" type="parTrans" cxnId="{1FB57B50-1214-4CD3-8779-253BC50BE7B5}">
      <dgm:prSet/>
      <dgm:spPr/>
      <dgm:t>
        <a:bodyPr/>
        <a:lstStyle/>
        <a:p>
          <a:endParaRPr lang="en-US"/>
        </a:p>
      </dgm:t>
    </dgm:pt>
    <dgm:pt modelId="{4EA89B14-09C2-4970-B85B-32E9A0858200}" type="sibTrans" cxnId="{1FB57B50-1214-4CD3-8779-253BC50BE7B5}">
      <dgm:prSet/>
      <dgm:spPr/>
      <dgm:t>
        <a:bodyPr/>
        <a:lstStyle/>
        <a:p>
          <a:endParaRPr lang="en-US"/>
        </a:p>
      </dgm:t>
    </dgm:pt>
    <dgm:pt modelId="{C766B91C-E510-4965-9BD7-7FAC78014E33}">
      <dgm:prSet/>
      <dgm:spPr/>
      <dgm:t>
        <a:bodyPr/>
        <a:lstStyle/>
        <a:p>
          <a:r>
            <a:rPr lang="en-US" dirty="0" smtClean="0"/>
            <a:t>Adapter</a:t>
          </a:r>
          <a:endParaRPr lang="en-US" dirty="0"/>
        </a:p>
      </dgm:t>
    </dgm:pt>
    <dgm:pt modelId="{40DCDA20-E275-4118-8963-4BD6BB42F736}" type="parTrans" cxnId="{E31CF4EA-977D-4940-9E25-BFDD4324021F}">
      <dgm:prSet/>
      <dgm:spPr/>
      <dgm:t>
        <a:bodyPr/>
        <a:lstStyle/>
        <a:p>
          <a:endParaRPr lang="en-US"/>
        </a:p>
      </dgm:t>
    </dgm:pt>
    <dgm:pt modelId="{3CB060B9-B867-4B8F-8901-1A5E7DBD16F0}" type="sibTrans" cxnId="{E31CF4EA-977D-4940-9E25-BFDD4324021F}">
      <dgm:prSet/>
      <dgm:spPr/>
      <dgm:t>
        <a:bodyPr/>
        <a:lstStyle/>
        <a:p>
          <a:endParaRPr lang="en-US"/>
        </a:p>
      </dgm:t>
    </dgm:pt>
    <dgm:pt modelId="{2FF03DEC-D29A-4915-937D-3407A4D76653}">
      <dgm:prSet/>
      <dgm:spPr/>
      <dgm:t>
        <a:bodyPr/>
        <a:lstStyle/>
        <a:p>
          <a:r>
            <a:rPr lang="en-US" dirty="0" smtClean="0"/>
            <a:t>Façade</a:t>
          </a:r>
          <a:endParaRPr lang="en-US" dirty="0"/>
        </a:p>
      </dgm:t>
    </dgm:pt>
    <dgm:pt modelId="{54C11B71-3E48-4681-B15C-C8ADA53EC2D2}" type="parTrans" cxnId="{32C74906-8C2B-4DDC-8DA7-27F27550516F}">
      <dgm:prSet/>
      <dgm:spPr/>
      <dgm:t>
        <a:bodyPr/>
        <a:lstStyle/>
        <a:p>
          <a:endParaRPr lang="en-US"/>
        </a:p>
      </dgm:t>
    </dgm:pt>
    <dgm:pt modelId="{1BAE87D8-9C47-4443-AEC6-F52DB3AE16FD}" type="sibTrans" cxnId="{32C74906-8C2B-4DDC-8DA7-27F27550516F}">
      <dgm:prSet/>
      <dgm:spPr/>
      <dgm:t>
        <a:bodyPr/>
        <a:lstStyle/>
        <a:p>
          <a:endParaRPr lang="en-US"/>
        </a:p>
      </dgm:t>
    </dgm:pt>
    <dgm:pt modelId="{B3C3B24E-D759-4E3D-B175-48B557444F68}">
      <dgm:prSet/>
      <dgm:spPr>
        <a:ln>
          <a:solidFill>
            <a:srgbClr val="0070C0"/>
          </a:solidFill>
        </a:ln>
      </dgm:spPr>
      <dgm:t>
        <a:bodyPr/>
        <a:lstStyle/>
        <a:p>
          <a:r>
            <a:rPr lang="en-US" smtClean="0"/>
            <a:t>Decorator</a:t>
          </a:r>
          <a:endParaRPr lang="en-US" dirty="0"/>
        </a:p>
      </dgm:t>
    </dgm:pt>
    <dgm:pt modelId="{A9B8B40C-934B-4453-8CF4-1BECBF32317C}" type="parTrans" cxnId="{E2557E05-C8CA-412C-8208-C34F6FE588EC}">
      <dgm:prSet/>
      <dgm:spPr/>
      <dgm:t>
        <a:bodyPr/>
        <a:lstStyle/>
        <a:p>
          <a:endParaRPr lang="en-US"/>
        </a:p>
      </dgm:t>
    </dgm:pt>
    <dgm:pt modelId="{035BFD71-303A-42DB-83DB-D312A8817C19}" type="sibTrans" cxnId="{E2557E05-C8CA-412C-8208-C34F6FE588EC}">
      <dgm:prSet/>
      <dgm:spPr/>
      <dgm:t>
        <a:bodyPr/>
        <a:lstStyle/>
        <a:p>
          <a:endParaRPr lang="en-US"/>
        </a:p>
      </dgm:t>
    </dgm:pt>
    <dgm:pt modelId="{0829CA32-4D1F-434E-951A-AAD88A7477EF}">
      <dgm:prSet/>
      <dgm:spPr>
        <a:ln>
          <a:solidFill>
            <a:srgbClr val="0070C0"/>
          </a:solidFill>
        </a:ln>
      </dgm:spPr>
      <dgm:t>
        <a:bodyPr/>
        <a:lstStyle/>
        <a:p>
          <a:r>
            <a:rPr lang="en-US" dirty="0" smtClean="0"/>
            <a:t>Strategy</a:t>
          </a:r>
          <a:endParaRPr lang="en-US" dirty="0"/>
        </a:p>
      </dgm:t>
    </dgm:pt>
    <dgm:pt modelId="{CB78BAA8-FDD6-4688-8F39-2BB37C7B419F}" type="parTrans" cxnId="{80B79031-621D-4A96-B91B-C63DDFFBCB8C}">
      <dgm:prSet/>
      <dgm:spPr/>
      <dgm:t>
        <a:bodyPr/>
        <a:lstStyle/>
        <a:p>
          <a:endParaRPr lang="en-US"/>
        </a:p>
      </dgm:t>
    </dgm:pt>
    <dgm:pt modelId="{C840E097-326B-4F6A-B740-5EB2E02D8027}" type="sibTrans" cxnId="{80B79031-621D-4A96-B91B-C63DDFFBCB8C}">
      <dgm:prSet/>
      <dgm:spPr/>
      <dgm:t>
        <a:bodyPr/>
        <a:lstStyle/>
        <a:p>
          <a:endParaRPr lang="en-US"/>
        </a:p>
      </dgm:t>
    </dgm:pt>
    <dgm:pt modelId="{985C36FE-6B5E-4E5D-89EB-D3280D41CA95}">
      <dgm:prSet/>
      <dgm:spPr/>
      <dgm:t>
        <a:bodyPr/>
        <a:lstStyle/>
        <a:p>
          <a:r>
            <a:rPr lang="en-US" strike="noStrike" dirty="0" smtClean="0"/>
            <a:t>Command</a:t>
          </a:r>
          <a:endParaRPr lang="en-US" strike="noStrike" dirty="0"/>
        </a:p>
      </dgm:t>
    </dgm:pt>
    <dgm:pt modelId="{6607F560-18E5-42A1-9E61-CAAD8171E3CC}" type="parTrans" cxnId="{5710D159-0B07-441D-8C12-CAD5B8615129}">
      <dgm:prSet/>
      <dgm:spPr/>
      <dgm:t>
        <a:bodyPr/>
        <a:lstStyle/>
        <a:p>
          <a:endParaRPr lang="en-US"/>
        </a:p>
      </dgm:t>
    </dgm:pt>
    <dgm:pt modelId="{F67BC595-D58A-40A4-95D3-BF1F302CCC19}" type="sibTrans" cxnId="{5710D159-0B07-441D-8C12-CAD5B8615129}">
      <dgm:prSet/>
      <dgm:spPr/>
      <dgm:t>
        <a:bodyPr/>
        <a:lstStyle/>
        <a:p>
          <a:endParaRPr lang="en-US"/>
        </a:p>
      </dgm:t>
    </dgm:pt>
    <dgm:pt modelId="{2797D5D6-B0D8-4D67-8B9D-F812516C8FAC}">
      <dgm:prSet/>
      <dgm:spPr/>
      <dgm:t>
        <a:bodyPr/>
        <a:lstStyle/>
        <a:p>
          <a:r>
            <a:rPr lang="en-US" smtClean="0"/>
            <a:t>Template Method</a:t>
          </a:r>
          <a:endParaRPr lang="en-US" dirty="0"/>
        </a:p>
      </dgm:t>
    </dgm:pt>
    <dgm:pt modelId="{A7839607-A29A-4071-8038-5190EF7C11DA}" type="parTrans" cxnId="{B970054C-945B-4D73-9450-E61BE2E8CEFF}">
      <dgm:prSet/>
      <dgm:spPr/>
      <dgm:t>
        <a:bodyPr/>
        <a:lstStyle/>
        <a:p>
          <a:endParaRPr lang="en-US"/>
        </a:p>
      </dgm:t>
    </dgm:pt>
    <dgm:pt modelId="{02B99F17-0023-4437-A390-E000407C86D6}" type="sibTrans" cxnId="{B970054C-945B-4D73-9450-E61BE2E8CEFF}">
      <dgm:prSet/>
      <dgm:spPr/>
      <dgm:t>
        <a:bodyPr/>
        <a:lstStyle/>
        <a:p>
          <a:endParaRPr lang="en-US"/>
        </a:p>
      </dgm:t>
    </dgm:pt>
    <dgm:pt modelId="{7FBD6564-F6AA-4ECF-AC1C-12C7322B7223}">
      <dgm:prSet/>
      <dgm:spPr>
        <a:ln>
          <a:solidFill>
            <a:srgbClr val="0070C0"/>
          </a:solidFill>
        </a:ln>
      </dgm:spPr>
      <dgm:t>
        <a:bodyPr/>
        <a:lstStyle/>
        <a:p>
          <a:r>
            <a:rPr lang="en-US" smtClean="0"/>
            <a:t>Singleton</a:t>
          </a:r>
          <a:endParaRPr lang="en-US" dirty="0"/>
        </a:p>
      </dgm:t>
    </dgm:pt>
    <dgm:pt modelId="{1EC9BB07-DEFD-4888-B1C6-6719FE2249E6}" type="parTrans" cxnId="{2F9A2234-7751-40BE-8ADA-B3CE321328EA}">
      <dgm:prSet/>
      <dgm:spPr/>
      <dgm:t>
        <a:bodyPr/>
        <a:lstStyle/>
        <a:p>
          <a:endParaRPr lang="en-US"/>
        </a:p>
      </dgm:t>
    </dgm:pt>
    <dgm:pt modelId="{B25D493C-EB95-408E-A905-19929FF2104B}" type="sibTrans" cxnId="{2F9A2234-7751-40BE-8ADA-B3CE321328EA}">
      <dgm:prSet/>
      <dgm:spPr/>
      <dgm:t>
        <a:bodyPr/>
        <a:lstStyle/>
        <a:p>
          <a:endParaRPr lang="en-US"/>
        </a:p>
      </dgm:t>
    </dgm:pt>
    <dgm:pt modelId="{C3B65AF4-2BD0-434D-83F5-C4B15C8629F9}" type="pres">
      <dgm:prSet presAssocID="{C76F22C2-BF56-4516-A95B-0C823B334EEA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E1F6867-95C9-4C54-AA81-D5324D79F85C}" type="pres">
      <dgm:prSet presAssocID="{9CFC1FFA-62E0-44C4-BF3E-7CFCB6043708}" presName="compNode" presStyleCnt="0"/>
      <dgm:spPr/>
    </dgm:pt>
    <dgm:pt modelId="{D5CE9C9E-4683-4A5E-AC53-98DCE4B2EFB9}" type="pres">
      <dgm:prSet presAssocID="{9CFC1FFA-62E0-44C4-BF3E-7CFCB6043708}" presName="aNode" presStyleLbl="bgShp" presStyleIdx="0" presStyleCnt="3" custLinFactNeighborX="-2590" custLinFactNeighborY="-495"/>
      <dgm:spPr/>
      <dgm:t>
        <a:bodyPr/>
        <a:lstStyle/>
        <a:p>
          <a:endParaRPr lang="en-US"/>
        </a:p>
      </dgm:t>
    </dgm:pt>
    <dgm:pt modelId="{23EBBE54-7207-4136-AD19-7ECAF5D0A03E}" type="pres">
      <dgm:prSet presAssocID="{9CFC1FFA-62E0-44C4-BF3E-7CFCB6043708}" presName="textNode" presStyleLbl="bgShp" presStyleIdx="0" presStyleCnt="3"/>
      <dgm:spPr/>
      <dgm:t>
        <a:bodyPr/>
        <a:lstStyle/>
        <a:p>
          <a:endParaRPr lang="en-US"/>
        </a:p>
      </dgm:t>
    </dgm:pt>
    <dgm:pt modelId="{DE2087FC-D3BF-4938-A81C-1D03BF253363}" type="pres">
      <dgm:prSet presAssocID="{9CFC1FFA-62E0-44C4-BF3E-7CFCB6043708}" presName="compChildNode" presStyleCnt="0"/>
      <dgm:spPr/>
    </dgm:pt>
    <dgm:pt modelId="{FC0E211C-5E35-4E82-92D7-39DC1289D6F8}" type="pres">
      <dgm:prSet presAssocID="{9CFC1FFA-62E0-44C4-BF3E-7CFCB6043708}" presName="theInnerList" presStyleCnt="0"/>
      <dgm:spPr/>
    </dgm:pt>
    <dgm:pt modelId="{D8CA82F1-9CC0-4AAB-80EB-A4FF782525EE}" type="pres">
      <dgm:prSet presAssocID="{AF261B00-81F1-4A62-BFB3-5060958383EC}" presName="childNode" presStyleLbl="node1" presStyleIdx="0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D801F5-F8A5-40B7-9027-FA542825E439}" type="pres">
      <dgm:prSet presAssocID="{AF261B00-81F1-4A62-BFB3-5060958383EC}" presName="aSpace2" presStyleCnt="0"/>
      <dgm:spPr/>
    </dgm:pt>
    <dgm:pt modelId="{B976F257-BCE8-457E-93C7-0F9AD406923F}" type="pres">
      <dgm:prSet presAssocID="{5F68B2CA-8B39-48A8-92AD-29C3885FF5B8}" presName="childNode" presStyleLbl="node1" presStyleIdx="1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3F9ADF-7908-4F30-BBF5-2BF716935A5A}" type="pres">
      <dgm:prSet presAssocID="{5F68B2CA-8B39-48A8-92AD-29C3885FF5B8}" presName="aSpace2" presStyleCnt="0"/>
      <dgm:spPr/>
    </dgm:pt>
    <dgm:pt modelId="{1C2CB7D5-780B-46AB-AD12-19C3DDCDFCFA}" type="pres">
      <dgm:prSet presAssocID="{7FBD6564-F6AA-4ECF-AC1C-12C7322B7223}" presName="childNode" presStyleLbl="node1" presStyleIdx="2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823CFF-59C7-48CB-A35A-8C8BA2F41EA3}" type="pres">
      <dgm:prSet presAssocID="{7FBD6564-F6AA-4ECF-AC1C-12C7322B7223}" presName="aSpace2" presStyleCnt="0"/>
      <dgm:spPr/>
    </dgm:pt>
    <dgm:pt modelId="{0642A379-2BFD-4374-BE27-C00EA8019E85}" type="pres">
      <dgm:prSet presAssocID="{16554FDA-6C0A-4A60-8769-1D37F226BC5D}" presName="childNode" presStyleLbl="node1" presStyleIdx="3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F6402C-7AE2-4478-AF8D-9A0D9E8C2C56}" type="pres">
      <dgm:prSet presAssocID="{16554FDA-6C0A-4A60-8769-1D37F226BC5D}" presName="aSpace2" presStyleCnt="0"/>
      <dgm:spPr/>
    </dgm:pt>
    <dgm:pt modelId="{230A4ADC-3794-48CA-82DF-E5A24A1F3F4F}" type="pres">
      <dgm:prSet presAssocID="{B58B08BC-BCF8-4658-945F-DF9611005C80}" presName="childNode" presStyleLbl="node1" presStyleIdx="4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CB89CF-F1FD-442D-8C01-9F3C968F33BD}" type="pres">
      <dgm:prSet presAssocID="{9CFC1FFA-62E0-44C4-BF3E-7CFCB6043708}" presName="aSpace" presStyleCnt="0"/>
      <dgm:spPr/>
    </dgm:pt>
    <dgm:pt modelId="{6DD74712-4DC6-4C7A-A6AC-CC6AD754D325}" type="pres">
      <dgm:prSet presAssocID="{E64868FB-73D2-43CC-A4F7-332129CC2BB5}" presName="compNode" presStyleCnt="0"/>
      <dgm:spPr/>
    </dgm:pt>
    <dgm:pt modelId="{54A9B7A7-FCE5-4DE1-A85D-A63B609C6B55}" type="pres">
      <dgm:prSet presAssocID="{E64868FB-73D2-43CC-A4F7-332129CC2BB5}" presName="aNode" presStyleLbl="bgShp" presStyleIdx="1" presStyleCnt="3" custLinFactNeighborY="-325"/>
      <dgm:spPr/>
      <dgm:t>
        <a:bodyPr/>
        <a:lstStyle/>
        <a:p>
          <a:endParaRPr lang="en-US"/>
        </a:p>
      </dgm:t>
    </dgm:pt>
    <dgm:pt modelId="{C957F47C-F623-4ECE-BE7C-45099DFDCA5D}" type="pres">
      <dgm:prSet presAssocID="{E64868FB-73D2-43CC-A4F7-332129CC2BB5}" presName="textNode" presStyleLbl="bgShp" presStyleIdx="1" presStyleCnt="3"/>
      <dgm:spPr/>
      <dgm:t>
        <a:bodyPr/>
        <a:lstStyle/>
        <a:p>
          <a:endParaRPr lang="en-US"/>
        </a:p>
      </dgm:t>
    </dgm:pt>
    <dgm:pt modelId="{FAA99AD2-4547-430F-BF5B-CF562EFFCD13}" type="pres">
      <dgm:prSet presAssocID="{E64868FB-73D2-43CC-A4F7-332129CC2BB5}" presName="compChildNode" presStyleCnt="0"/>
      <dgm:spPr/>
    </dgm:pt>
    <dgm:pt modelId="{6E73A840-57F5-47C4-AE76-E183827C07BD}" type="pres">
      <dgm:prSet presAssocID="{E64868FB-73D2-43CC-A4F7-332129CC2BB5}" presName="theInnerList" presStyleCnt="0"/>
      <dgm:spPr/>
    </dgm:pt>
    <dgm:pt modelId="{D4C7E3FD-4311-4C44-BBD4-524D2E7BAAF3}" type="pres">
      <dgm:prSet presAssocID="{2FF03DEC-D29A-4915-937D-3407A4D76653}" presName="childNode" presStyleLbl="node1" presStyleIdx="5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FA0AF4-A0FC-4A2E-95D5-E7D43B990007}" type="pres">
      <dgm:prSet presAssocID="{2FF03DEC-D29A-4915-937D-3407A4D76653}" presName="aSpace2" presStyleCnt="0"/>
      <dgm:spPr/>
    </dgm:pt>
    <dgm:pt modelId="{60562BB4-FCDE-48E5-AF06-7F91D2410E41}" type="pres">
      <dgm:prSet presAssocID="{B3C3B24E-D759-4E3D-B175-48B557444F68}" presName="childNode" presStyleLbl="node1" presStyleIdx="6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5B4734-02DC-42A6-AF21-C72E8FBF6657}" type="pres">
      <dgm:prSet presAssocID="{B3C3B24E-D759-4E3D-B175-48B557444F68}" presName="aSpace2" presStyleCnt="0"/>
      <dgm:spPr/>
    </dgm:pt>
    <dgm:pt modelId="{15BB1DD3-A9F2-484A-B88F-5D48A87EBF55}" type="pres">
      <dgm:prSet presAssocID="{BD9D4EA7-0FAB-4729-B415-CF6A78905609}" presName="childNode" presStyleLbl="node1" presStyleIdx="7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0B8C92-9EC9-41A5-A0C7-5DFD2C371B8C}" type="pres">
      <dgm:prSet presAssocID="{BD9D4EA7-0FAB-4729-B415-CF6A78905609}" presName="aSpace2" presStyleCnt="0"/>
      <dgm:spPr/>
    </dgm:pt>
    <dgm:pt modelId="{A107B3E5-AC77-42DE-8995-A576B001B095}" type="pres">
      <dgm:prSet presAssocID="{C766B91C-E510-4965-9BD7-7FAC78014E33}" presName="childNode" presStyleLbl="node1" presStyleIdx="8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979B75-F7B7-4CE4-BF0A-880C8C9069E1}" type="pres">
      <dgm:prSet presAssocID="{C766B91C-E510-4965-9BD7-7FAC78014E33}" presName="aSpace2" presStyleCnt="0"/>
      <dgm:spPr/>
    </dgm:pt>
    <dgm:pt modelId="{68A30157-A30A-452F-8EC0-7720871B5374}" type="pres">
      <dgm:prSet presAssocID="{ECEA0669-6647-4BA3-9B02-2059904783BB}" presName="childNode" presStyleLbl="node1" presStyleIdx="9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B03E9-E00E-48D6-A200-0D48EC5FA9A7}" type="pres">
      <dgm:prSet presAssocID="{E64868FB-73D2-43CC-A4F7-332129CC2BB5}" presName="aSpace" presStyleCnt="0"/>
      <dgm:spPr/>
    </dgm:pt>
    <dgm:pt modelId="{B73B3420-664F-4189-ABAD-E5A54595694F}" type="pres">
      <dgm:prSet presAssocID="{830DCC7D-4832-44B2-99E7-E82D029B3ED6}" presName="compNode" presStyleCnt="0"/>
      <dgm:spPr/>
    </dgm:pt>
    <dgm:pt modelId="{84F8D1D6-E5B4-4BA2-90E5-F2EB0E20DAD5}" type="pres">
      <dgm:prSet presAssocID="{830DCC7D-4832-44B2-99E7-E82D029B3ED6}" presName="aNode" presStyleLbl="bgShp" presStyleIdx="2" presStyleCnt="3"/>
      <dgm:spPr/>
      <dgm:t>
        <a:bodyPr/>
        <a:lstStyle/>
        <a:p>
          <a:endParaRPr lang="en-US"/>
        </a:p>
      </dgm:t>
    </dgm:pt>
    <dgm:pt modelId="{D00051DC-0913-42F4-9208-D527179A9758}" type="pres">
      <dgm:prSet presAssocID="{830DCC7D-4832-44B2-99E7-E82D029B3ED6}" presName="textNode" presStyleLbl="bgShp" presStyleIdx="2" presStyleCnt="3"/>
      <dgm:spPr/>
      <dgm:t>
        <a:bodyPr/>
        <a:lstStyle/>
        <a:p>
          <a:endParaRPr lang="en-US"/>
        </a:p>
      </dgm:t>
    </dgm:pt>
    <dgm:pt modelId="{30D3D1E0-2B1C-4FD6-A84E-FDE6EDCBC0C6}" type="pres">
      <dgm:prSet presAssocID="{830DCC7D-4832-44B2-99E7-E82D029B3ED6}" presName="compChildNode" presStyleCnt="0"/>
      <dgm:spPr/>
    </dgm:pt>
    <dgm:pt modelId="{85902AF5-290B-449C-93CA-D3C79E0BE76E}" type="pres">
      <dgm:prSet presAssocID="{830DCC7D-4832-44B2-99E7-E82D029B3ED6}" presName="theInnerList" presStyleCnt="0"/>
      <dgm:spPr/>
    </dgm:pt>
    <dgm:pt modelId="{9A759F8B-841C-49EA-8CA8-24661D2B3E5E}" type="pres">
      <dgm:prSet presAssocID="{0829CA32-4D1F-434E-951A-AAD88A7477EF}" presName="childNode" presStyleLbl="node1" presStyleIdx="10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F2EB25-4D8E-4D60-8741-D5FC5AF5B8DF}" type="pres">
      <dgm:prSet presAssocID="{0829CA32-4D1F-434E-951A-AAD88A7477EF}" presName="aSpace2" presStyleCnt="0"/>
      <dgm:spPr/>
    </dgm:pt>
    <dgm:pt modelId="{7E4745BC-2FAC-4C51-B120-DA914835F69C}" type="pres">
      <dgm:prSet presAssocID="{2797D5D6-B0D8-4D67-8B9D-F812516C8FAC}" presName="childNode" presStyleLbl="node1" presStyleIdx="11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2BDA3B-AF4E-4B5B-B90A-7337BF02EC31}" type="pres">
      <dgm:prSet presAssocID="{2797D5D6-B0D8-4D67-8B9D-F812516C8FAC}" presName="aSpace2" presStyleCnt="0"/>
      <dgm:spPr/>
    </dgm:pt>
    <dgm:pt modelId="{EB326E6D-B29E-46CB-8E19-3E457E4F076F}" type="pres">
      <dgm:prSet presAssocID="{985C36FE-6B5E-4E5D-89EB-D3280D41CA95}" presName="childNode" presStyleLbl="node1" presStyleIdx="12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A17266-BC1C-4F73-90CF-418150665D92}" type="pres">
      <dgm:prSet presAssocID="{985C36FE-6B5E-4E5D-89EB-D3280D41CA95}" presName="aSpace2" presStyleCnt="0"/>
      <dgm:spPr/>
    </dgm:pt>
    <dgm:pt modelId="{DF4A9068-D32F-4758-9639-7AA680E4C16E}" type="pres">
      <dgm:prSet presAssocID="{37C74202-318D-41EB-8399-E2F452922E43}" presName="childNode" presStyleLbl="node1" presStyleIdx="13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E6D54F-BAE1-4E7B-9090-F0975104CF55}" type="pres">
      <dgm:prSet presAssocID="{37C74202-318D-41EB-8399-E2F452922E43}" presName="aSpace2" presStyleCnt="0"/>
      <dgm:spPr/>
    </dgm:pt>
    <dgm:pt modelId="{21997D9C-455F-4B92-A966-576EE06CE7C5}" type="pres">
      <dgm:prSet presAssocID="{DCBB18B1-3918-4951-B7C5-B1637927B6F2}" presName="childNode" presStyleLbl="node1" presStyleIdx="14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F9A2234-7751-40BE-8ADA-B3CE321328EA}" srcId="{9CFC1FFA-62E0-44C4-BF3E-7CFCB6043708}" destId="{7FBD6564-F6AA-4ECF-AC1C-12C7322B7223}" srcOrd="2" destOrd="0" parTransId="{1EC9BB07-DEFD-4888-B1C6-6719FE2249E6}" sibTransId="{B25D493C-EB95-408E-A905-19929FF2104B}"/>
    <dgm:cxn modelId="{820827FB-DD54-44C6-A90E-ADF1C8D60816}" type="presOf" srcId="{37C74202-318D-41EB-8399-E2F452922E43}" destId="{DF4A9068-D32F-4758-9639-7AA680E4C16E}" srcOrd="0" destOrd="0" presId="urn:microsoft.com/office/officeart/2005/8/layout/lProcess2"/>
    <dgm:cxn modelId="{495190E1-FBA4-425D-82A2-D286764FE4B9}" type="presOf" srcId="{9CFC1FFA-62E0-44C4-BF3E-7CFCB6043708}" destId="{D5CE9C9E-4683-4A5E-AC53-98DCE4B2EFB9}" srcOrd="0" destOrd="0" presId="urn:microsoft.com/office/officeart/2005/8/layout/lProcess2"/>
    <dgm:cxn modelId="{52740506-9AA1-4FBE-AC46-C7C69C89ED0E}" srcId="{E64868FB-73D2-43CC-A4F7-332129CC2BB5}" destId="{ECEA0669-6647-4BA3-9B02-2059904783BB}" srcOrd="4" destOrd="0" parTransId="{3E6CD859-79BA-419F-82FB-4ABD3E35187C}" sibTransId="{D18F4C9E-7AED-474A-A1C6-C64490DBCBC0}"/>
    <dgm:cxn modelId="{0C2132A5-2C80-44C8-842A-38DD80771272}" srcId="{9CFC1FFA-62E0-44C4-BF3E-7CFCB6043708}" destId="{16554FDA-6C0A-4A60-8769-1D37F226BC5D}" srcOrd="3" destOrd="0" parTransId="{1F4A8F46-B733-49C5-8ECC-E92C1CB9E466}" sibTransId="{0538A4E3-710D-4D27-B645-AF1E567142C3}"/>
    <dgm:cxn modelId="{1A062ADD-1E9D-443C-A948-EB6D7E6B1235}" type="presOf" srcId="{ECEA0669-6647-4BA3-9B02-2059904783BB}" destId="{68A30157-A30A-452F-8EC0-7720871B5374}" srcOrd="0" destOrd="0" presId="urn:microsoft.com/office/officeart/2005/8/layout/lProcess2"/>
    <dgm:cxn modelId="{CC9574FA-795B-4424-BB82-B91054E96AE3}" srcId="{9CFC1FFA-62E0-44C4-BF3E-7CFCB6043708}" destId="{AF261B00-81F1-4A62-BFB3-5060958383EC}" srcOrd="0" destOrd="0" parTransId="{8CB0BEB6-D92E-4399-9A16-465D9684B7A0}" sibTransId="{D6000575-97C8-4186-B371-4BA8604BB287}"/>
    <dgm:cxn modelId="{B970054C-945B-4D73-9450-E61BE2E8CEFF}" srcId="{830DCC7D-4832-44B2-99E7-E82D029B3ED6}" destId="{2797D5D6-B0D8-4D67-8B9D-F812516C8FAC}" srcOrd="1" destOrd="0" parTransId="{A7839607-A29A-4071-8038-5190EF7C11DA}" sibTransId="{02B99F17-0023-4437-A390-E000407C86D6}"/>
    <dgm:cxn modelId="{208FD34F-9A9E-4748-A2AA-8D8358E54203}" type="presOf" srcId="{7FBD6564-F6AA-4ECF-AC1C-12C7322B7223}" destId="{1C2CB7D5-780B-46AB-AD12-19C3DDCDFCFA}" srcOrd="0" destOrd="0" presId="urn:microsoft.com/office/officeart/2005/8/layout/lProcess2"/>
    <dgm:cxn modelId="{DE78F09A-DF50-4A2B-B709-9341EFB2832E}" srcId="{9CFC1FFA-62E0-44C4-BF3E-7CFCB6043708}" destId="{B58B08BC-BCF8-4658-945F-DF9611005C80}" srcOrd="4" destOrd="0" parTransId="{DEEE0F8F-F74B-4005-B03A-2514DFFBF180}" sibTransId="{5DD54673-C01B-4589-A59D-AEE52F42FA11}"/>
    <dgm:cxn modelId="{D5C6389F-0576-40C5-BC03-FA007F002904}" type="presOf" srcId="{AF261B00-81F1-4A62-BFB3-5060958383EC}" destId="{D8CA82F1-9CC0-4AAB-80EB-A4FF782525EE}" srcOrd="0" destOrd="0" presId="urn:microsoft.com/office/officeart/2005/8/layout/lProcess2"/>
    <dgm:cxn modelId="{843B5A06-A6D1-4EA1-B8D5-59D21B8A4CB5}" type="presOf" srcId="{9CFC1FFA-62E0-44C4-BF3E-7CFCB6043708}" destId="{23EBBE54-7207-4136-AD19-7ECAF5D0A03E}" srcOrd="1" destOrd="0" presId="urn:microsoft.com/office/officeart/2005/8/layout/lProcess2"/>
    <dgm:cxn modelId="{5959AB99-D614-4627-9F17-97E5322E10C0}" srcId="{830DCC7D-4832-44B2-99E7-E82D029B3ED6}" destId="{37C74202-318D-41EB-8399-E2F452922E43}" srcOrd="3" destOrd="0" parTransId="{AA672780-5715-4827-B1E7-93327AE256D6}" sibTransId="{0C9B0368-DF25-4F95-91DE-1528499668EE}"/>
    <dgm:cxn modelId="{9B79EBAE-97F8-4C08-A0A5-4AA31124358F}" type="presOf" srcId="{BD9D4EA7-0FAB-4729-B415-CF6A78905609}" destId="{15BB1DD3-A9F2-484A-B88F-5D48A87EBF55}" srcOrd="0" destOrd="0" presId="urn:microsoft.com/office/officeart/2005/8/layout/lProcess2"/>
    <dgm:cxn modelId="{5710D159-0B07-441D-8C12-CAD5B8615129}" srcId="{830DCC7D-4832-44B2-99E7-E82D029B3ED6}" destId="{985C36FE-6B5E-4E5D-89EB-D3280D41CA95}" srcOrd="2" destOrd="0" parTransId="{6607F560-18E5-42A1-9E61-CAAD8171E3CC}" sibTransId="{F67BC595-D58A-40A4-95D3-BF1F302CCC19}"/>
    <dgm:cxn modelId="{5F41566D-0F2E-4BD9-B9E1-96C17783C5A5}" type="presOf" srcId="{830DCC7D-4832-44B2-99E7-E82D029B3ED6}" destId="{D00051DC-0913-42F4-9208-D527179A9758}" srcOrd="1" destOrd="0" presId="urn:microsoft.com/office/officeart/2005/8/layout/lProcess2"/>
    <dgm:cxn modelId="{4A4A379D-1251-46EA-BA37-A6726E82EF2F}" type="presOf" srcId="{B58B08BC-BCF8-4658-945F-DF9611005C80}" destId="{230A4ADC-3794-48CA-82DF-E5A24A1F3F4F}" srcOrd="0" destOrd="0" presId="urn:microsoft.com/office/officeart/2005/8/layout/lProcess2"/>
    <dgm:cxn modelId="{7E8420CF-76DD-4820-A663-D6058760F3D3}" type="presOf" srcId="{16554FDA-6C0A-4A60-8769-1D37F226BC5D}" destId="{0642A379-2BFD-4374-BE27-C00EA8019E85}" srcOrd="0" destOrd="0" presId="urn:microsoft.com/office/officeart/2005/8/layout/lProcess2"/>
    <dgm:cxn modelId="{6599D359-0C08-4B41-8CC9-2D2F8BCD64EE}" srcId="{C76F22C2-BF56-4516-A95B-0C823B334EEA}" destId="{9CFC1FFA-62E0-44C4-BF3E-7CFCB6043708}" srcOrd="0" destOrd="0" parTransId="{5A5F0989-AAAA-4BD5-BE85-1CA9508D5E15}" sibTransId="{3DAEF888-2498-4714-9D85-67FE889BCA37}"/>
    <dgm:cxn modelId="{E45925D7-D8F6-4AD6-9660-2C207C887192}" type="presOf" srcId="{E64868FB-73D2-43CC-A4F7-332129CC2BB5}" destId="{54A9B7A7-FCE5-4DE1-A85D-A63B609C6B55}" srcOrd="0" destOrd="0" presId="urn:microsoft.com/office/officeart/2005/8/layout/lProcess2"/>
    <dgm:cxn modelId="{80B79031-621D-4A96-B91B-C63DDFFBCB8C}" srcId="{830DCC7D-4832-44B2-99E7-E82D029B3ED6}" destId="{0829CA32-4D1F-434E-951A-AAD88A7477EF}" srcOrd="0" destOrd="0" parTransId="{CB78BAA8-FDD6-4688-8F39-2BB37C7B419F}" sibTransId="{C840E097-326B-4F6A-B740-5EB2E02D8027}"/>
    <dgm:cxn modelId="{416D9955-8993-4AF8-9392-84DEB05959D1}" type="presOf" srcId="{C766B91C-E510-4965-9BD7-7FAC78014E33}" destId="{A107B3E5-AC77-42DE-8995-A576B001B095}" srcOrd="0" destOrd="0" presId="urn:microsoft.com/office/officeart/2005/8/layout/lProcess2"/>
    <dgm:cxn modelId="{0BE2F6B0-5240-427E-A5DD-9B6D98870606}" srcId="{E64868FB-73D2-43CC-A4F7-332129CC2BB5}" destId="{BD9D4EA7-0FAB-4729-B415-CF6A78905609}" srcOrd="2" destOrd="0" parTransId="{69BDD608-4A3A-4A06-9DAE-A2DC7925B349}" sibTransId="{8B33B57C-563F-4357-A14A-80516922ABEB}"/>
    <dgm:cxn modelId="{E075B2B9-6E54-41E9-AF69-469BBEC1BEE1}" type="presOf" srcId="{830DCC7D-4832-44B2-99E7-E82D029B3ED6}" destId="{84F8D1D6-E5B4-4BA2-90E5-F2EB0E20DAD5}" srcOrd="0" destOrd="0" presId="urn:microsoft.com/office/officeart/2005/8/layout/lProcess2"/>
    <dgm:cxn modelId="{1B6B3412-BC12-4579-9284-ABB116895D38}" type="presOf" srcId="{0829CA32-4D1F-434E-951A-AAD88A7477EF}" destId="{9A759F8B-841C-49EA-8CA8-24661D2B3E5E}" srcOrd="0" destOrd="0" presId="urn:microsoft.com/office/officeart/2005/8/layout/lProcess2"/>
    <dgm:cxn modelId="{FE15B7EC-F602-44FA-BD0B-98BF97ACF1D3}" srcId="{C76F22C2-BF56-4516-A95B-0C823B334EEA}" destId="{830DCC7D-4832-44B2-99E7-E82D029B3ED6}" srcOrd="2" destOrd="0" parTransId="{8BC750EB-E5DC-4740-8960-EF2F0BE59EDD}" sibTransId="{3700BF7B-0515-4E70-9173-2D409B31142D}"/>
    <dgm:cxn modelId="{A4730093-1DC0-4619-9110-79ECC55F14C5}" type="presOf" srcId="{E64868FB-73D2-43CC-A4F7-332129CC2BB5}" destId="{C957F47C-F623-4ECE-BE7C-45099DFDCA5D}" srcOrd="1" destOrd="0" presId="urn:microsoft.com/office/officeart/2005/8/layout/lProcess2"/>
    <dgm:cxn modelId="{DF820348-EF24-4D61-9748-9A7A4EEC8E04}" srcId="{9CFC1FFA-62E0-44C4-BF3E-7CFCB6043708}" destId="{5F68B2CA-8B39-48A8-92AD-29C3885FF5B8}" srcOrd="1" destOrd="0" parTransId="{80A7CA9D-18DD-49A9-BA03-1E5DFCA4B9AB}" sibTransId="{63392394-D664-4140-84D4-CDBA5043C3F5}"/>
    <dgm:cxn modelId="{1FB57B50-1214-4CD3-8779-253BC50BE7B5}" srcId="{830DCC7D-4832-44B2-99E7-E82D029B3ED6}" destId="{DCBB18B1-3918-4951-B7C5-B1637927B6F2}" srcOrd="4" destOrd="0" parTransId="{5FF65FDD-7C4D-4D77-8A17-3B28F5E47C87}" sibTransId="{4EA89B14-09C2-4970-B85B-32E9A0858200}"/>
    <dgm:cxn modelId="{705A694F-3B71-4604-9EEF-989537B77F68}" type="presOf" srcId="{5F68B2CA-8B39-48A8-92AD-29C3885FF5B8}" destId="{B976F257-BCE8-457E-93C7-0F9AD406923F}" srcOrd="0" destOrd="0" presId="urn:microsoft.com/office/officeart/2005/8/layout/lProcess2"/>
    <dgm:cxn modelId="{4773754F-B14E-430F-80C7-88E4A9ED9D61}" type="presOf" srcId="{985C36FE-6B5E-4E5D-89EB-D3280D41CA95}" destId="{EB326E6D-B29E-46CB-8E19-3E457E4F076F}" srcOrd="0" destOrd="0" presId="urn:microsoft.com/office/officeart/2005/8/layout/lProcess2"/>
    <dgm:cxn modelId="{E2557E05-C8CA-412C-8208-C34F6FE588EC}" srcId="{E64868FB-73D2-43CC-A4F7-332129CC2BB5}" destId="{B3C3B24E-D759-4E3D-B175-48B557444F68}" srcOrd="1" destOrd="0" parTransId="{A9B8B40C-934B-4453-8CF4-1BECBF32317C}" sibTransId="{035BFD71-303A-42DB-83DB-D312A8817C19}"/>
    <dgm:cxn modelId="{1C4A7239-E68A-49B9-8EB0-B460F5C18010}" type="presOf" srcId="{2FF03DEC-D29A-4915-937D-3407A4D76653}" destId="{D4C7E3FD-4311-4C44-BBD4-524D2E7BAAF3}" srcOrd="0" destOrd="0" presId="urn:microsoft.com/office/officeart/2005/8/layout/lProcess2"/>
    <dgm:cxn modelId="{E26F596A-E316-4D8E-B937-FEE51872B757}" type="presOf" srcId="{DCBB18B1-3918-4951-B7C5-B1637927B6F2}" destId="{21997D9C-455F-4B92-A966-576EE06CE7C5}" srcOrd="0" destOrd="0" presId="urn:microsoft.com/office/officeart/2005/8/layout/lProcess2"/>
    <dgm:cxn modelId="{B192DED2-564B-447E-8347-97C021AB3526}" type="presOf" srcId="{B3C3B24E-D759-4E3D-B175-48B557444F68}" destId="{60562BB4-FCDE-48E5-AF06-7F91D2410E41}" srcOrd="0" destOrd="0" presId="urn:microsoft.com/office/officeart/2005/8/layout/lProcess2"/>
    <dgm:cxn modelId="{FE23C436-B1BB-47C7-9EC0-25A85B5780C0}" type="presOf" srcId="{C76F22C2-BF56-4516-A95B-0C823B334EEA}" destId="{C3B65AF4-2BD0-434D-83F5-C4B15C8629F9}" srcOrd="0" destOrd="0" presId="urn:microsoft.com/office/officeart/2005/8/layout/lProcess2"/>
    <dgm:cxn modelId="{E31CF4EA-977D-4940-9E25-BFDD4324021F}" srcId="{E64868FB-73D2-43CC-A4F7-332129CC2BB5}" destId="{C766B91C-E510-4965-9BD7-7FAC78014E33}" srcOrd="3" destOrd="0" parTransId="{40DCDA20-E275-4118-8963-4BD6BB42F736}" sibTransId="{3CB060B9-B867-4B8F-8901-1A5E7DBD16F0}"/>
    <dgm:cxn modelId="{4B635906-EB77-44A7-B86B-872815B787B0}" type="presOf" srcId="{2797D5D6-B0D8-4D67-8B9D-F812516C8FAC}" destId="{7E4745BC-2FAC-4C51-B120-DA914835F69C}" srcOrd="0" destOrd="0" presId="urn:microsoft.com/office/officeart/2005/8/layout/lProcess2"/>
    <dgm:cxn modelId="{3CC2EFEB-B3D6-4D0D-A2A1-E92A3C22C343}" srcId="{C76F22C2-BF56-4516-A95B-0C823B334EEA}" destId="{E64868FB-73D2-43CC-A4F7-332129CC2BB5}" srcOrd="1" destOrd="0" parTransId="{E5F9CDCC-270D-43FE-B028-FC3804FC79B5}" sibTransId="{27BE8B61-71D8-4CB0-AF19-8120DBE95842}"/>
    <dgm:cxn modelId="{32C74906-8C2B-4DDC-8DA7-27F27550516F}" srcId="{E64868FB-73D2-43CC-A4F7-332129CC2BB5}" destId="{2FF03DEC-D29A-4915-937D-3407A4D76653}" srcOrd="0" destOrd="0" parTransId="{54C11B71-3E48-4681-B15C-C8ADA53EC2D2}" sibTransId="{1BAE87D8-9C47-4443-AEC6-F52DB3AE16FD}"/>
    <dgm:cxn modelId="{F58EC3C3-E557-4928-AB4A-B3C9A1F29D83}" type="presParOf" srcId="{C3B65AF4-2BD0-434D-83F5-C4B15C8629F9}" destId="{0E1F6867-95C9-4C54-AA81-D5324D79F85C}" srcOrd="0" destOrd="0" presId="urn:microsoft.com/office/officeart/2005/8/layout/lProcess2"/>
    <dgm:cxn modelId="{4FD6E813-ECB9-4F54-9DA6-79DF1BD7EE44}" type="presParOf" srcId="{0E1F6867-95C9-4C54-AA81-D5324D79F85C}" destId="{D5CE9C9E-4683-4A5E-AC53-98DCE4B2EFB9}" srcOrd="0" destOrd="0" presId="urn:microsoft.com/office/officeart/2005/8/layout/lProcess2"/>
    <dgm:cxn modelId="{BD005251-6B8A-4B69-B3F1-D85D09E6284D}" type="presParOf" srcId="{0E1F6867-95C9-4C54-AA81-D5324D79F85C}" destId="{23EBBE54-7207-4136-AD19-7ECAF5D0A03E}" srcOrd="1" destOrd="0" presId="urn:microsoft.com/office/officeart/2005/8/layout/lProcess2"/>
    <dgm:cxn modelId="{F6BA06F2-F05C-4452-AE05-FE17F4768463}" type="presParOf" srcId="{0E1F6867-95C9-4C54-AA81-D5324D79F85C}" destId="{DE2087FC-D3BF-4938-A81C-1D03BF253363}" srcOrd="2" destOrd="0" presId="urn:microsoft.com/office/officeart/2005/8/layout/lProcess2"/>
    <dgm:cxn modelId="{8147CD88-2D62-4DF0-9C29-BD39EF31F35D}" type="presParOf" srcId="{DE2087FC-D3BF-4938-A81C-1D03BF253363}" destId="{FC0E211C-5E35-4E82-92D7-39DC1289D6F8}" srcOrd="0" destOrd="0" presId="urn:microsoft.com/office/officeart/2005/8/layout/lProcess2"/>
    <dgm:cxn modelId="{3E4813FA-76B8-40C2-87A9-C7D7BAC7BDE2}" type="presParOf" srcId="{FC0E211C-5E35-4E82-92D7-39DC1289D6F8}" destId="{D8CA82F1-9CC0-4AAB-80EB-A4FF782525EE}" srcOrd="0" destOrd="0" presId="urn:microsoft.com/office/officeart/2005/8/layout/lProcess2"/>
    <dgm:cxn modelId="{975F7DA2-845E-442A-840B-B03782B069E7}" type="presParOf" srcId="{FC0E211C-5E35-4E82-92D7-39DC1289D6F8}" destId="{B1D801F5-F8A5-40B7-9027-FA542825E439}" srcOrd="1" destOrd="0" presId="urn:microsoft.com/office/officeart/2005/8/layout/lProcess2"/>
    <dgm:cxn modelId="{2509326F-676D-4527-A346-E2F17159DDD1}" type="presParOf" srcId="{FC0E211C-5E35-4E82-92D7-39DC1289D6F8}" destId="{B976F257-BCE8-457E-93C7-0F9AD406923F}" srcOrd="2" destOrd="0" presId="urn:microsoft.com/office/officeart/2005/8/layout/lProcess2"/>
    <dgm:cxn modelId="{E8519C95-13E5-4EF1-808D-B269842F854E}" type="presParOf" srcId="{FC0E211C-5E35-4E82-92D7-39DC1289D6F8}" destId="{C23F9ADF-7908-4F30-BBF5-2BF716935A5A}" srcOrd="3" destOrd="0" presId="urn:microsoft.com/office/officeart/2005/8/layout/lProcess2"/>
    <dgm:cxn modelId="{B6ACC339-7ABC-44C4-9187-57B248E6BBAB}" type="presParOf" srcId="{FC0E211C-5E35-4E82-92D7-39DC1289D6F8}" destId="{1C2CB7D5-780B-46AB-AD12-19C3DDCDFCFA}" srcOrd="4" destOrd="0" presId="urn:microsoft.com/office/officeart/2005/8/layout/lProcess2"/>
    <dgm:cxn modelId="{CCA2FACF-8949-4B38-8BF1-82F56923D40B}" type="presParOf" srcId="{FC0E211C-5E35-4E82-92D7-39DC1289D6F8}" destId="{D2823CFF-59C7-48CB-A35A-8C8BA2F41EA3}" srcOrd="5" destOrd="0" presId="urn:microsoft.com/office/officeart/2005/8/layout/lProcess2"/>
    <dgm:cxn modelId="{EB6FB043-B805-4C93-A2EB-4ABBFCE5FE42}" type="presParOf" srcId="{FC0E211C-5E35-4E82-92D7-39DC1289D6F8}" destId="{0642A379-2BFD-4374-BE27-C00EA8019E85}" srcOrd="6" destOrd="0" presId="urn:microsoft.com/office/officeart/2005/8/layout/lProcess2"/>
    <dgm:cxn modelId="{55E8981E-4A28-4792-8DA6-36F4899B55EE}" type="presParOf" srcId="{FC0E211C-5E35-4E82-92D7-39DC1289D6F8}" destId="{DFF6402C-7AE2-4478-AF8D-9A0D9E8C2C56}" srcOrd="7" destOrd="0" presId="urn:microsoft.com/office/officeart/2005/8/layout/lProcess2"/>
    <dgm:cxn modelId="{F91911E3-407F-462F-AACD-3200379E14F2}" type="presParOf" srcId="{FC0E211C-5E35-4E82-92D7-39DC1289D6F8}" destId="{230A4ADC-3794-48CA-82DF-E5A24A1F3F4F}" srcOrd="8" destOrd="0" presId="urn:microsoft.com/office/officeart/2005/8/layout/lProcess2"/>
    <dgm:cxn modelId="{2BD869C0-D6AB-4C57-AD77-A4BB857072E9}" type="presParOf" srcId="{C3B65AF4-2BD0-434D-83F5-C4B15C8629F9}" destId="{DBCB89CF-F1FD-442D-8C01-9F3C968F33BD}" srcOrd="1" destOrd="0" presId="urn:microsoft.com/office/officeart/2005/8/layout/lProcess2"/>
    <dgm:cxn modelId="{3B51BEFC-79D0-4D77-AE1F-3163B53943C1}" type="presParOf" srcId="{C3B65AF4-2BD0-434D-83F5-C4B15C8629F9}" destId="{6DD74712-4DC6-4C7A-A6AC-CC6AD754D325}" srcOrd="2" destOrd="0" presId="urn:microsoft.com/office/officeart/2005/8/layout/lProcess2"/>
    <dgm:cxn modelId="{4E916895-7007-4999-987F-948D508E5B51}" type="presParOf" srcId="{6DD74712-4DC6-4C7A-A6AC-CC6AD754D325}" destId="{54A9B7A7-FCE5-4DE1-A85D-A63B609C6B55}" srcOrd="0" destOrd="0" presId="urn:microsoft.com/office/officeart/2005/8/layout/lProcess2"/>
    <dgm:cxn modelId="{56749674-752A-4BC1-85E4-84614CEB1BD8}" type="presParOf" srcId="{6DD74712-4DC6-4C7A-A6AC-CC6AD754D325}" destId="{C957F47C-F623-4ECE-BE7C-45099DFDCA5D}" srcOrd="1" destOrd="0" presId="urn:microsoft.com/office/officeart/2005/8/layout/lProcess2"/>
    <dgm:cxn modelId="{CD8FBFA0-4E3B-43C3-A4E7-0B8E5AD0093E}" type="presParOf" srcId="{6DD74712-4DC6-4C7A-A6AC-CC6AD754D325}" destId="{FAA99AD2-4547-430F-BF5B-CF562EFFCD13}" srcOrd="2" destOrd="0" presId="urn:microsoft.com/office/officeart/2005/8/layout/lProcess2"/>
    <dgm:cxn modelId="{30BD4068-AB7E-4228-91D4-BD511CFDE6BB}" type="presParOf" srcId="{FAA99AD2-4547-430F-BF5B-CF562EFFCD13}" destId="{6E73A840-57F5-47C4-AE76-E183827C07BD}" srcOrd="0" destOrd="0" presId="urn:microsoft.com/office/officeart/2005/8/layout/lProcess2"/>
    <dgm:cxn modelId="{0C1915D9-07DD-4084-97C4-44463F4EB1CA}" type="presParOf" srcId="{6E73A840-57F5-47C4-AE76-E183827C07BD}" destId="{D4C7E3FD-4311-4C44-BBD4-524D2E7BAAF3}" srcOrd="0" destOrd="0" presId="urn:microsoft.com/office/officeart/2005/8/layout/lProcess2"/>
    <dgm:cxn modelId="{1CD24D9E-EF25-4A25-80E4-9FE7463E4451}" type="presParOf" srcId="{6E73A840-57F5-47C4-AE76-E183827C07BD}" destId="{1FFA0AF4-A0FC-4A2E-95D5-E7D43B990007}" srcOrd="1" destOrd="0" presId="urn:microsoft.com/office/officeart/2005/8/layout/lProcess2"/>
    <dgm:cxn modelId="{EF823EEA-44B5-4237-BEAF-429CEA7C24ED}" type="presParOf" srcId="{6E73A840-57F5-47C4-AE76-E183827C07BD}" destId="{60562BB4-FCDE-48E5-AF06-7F91D2410E41}" srcOrd="2" destOrd="0" presId="urn:microsoft.com/office/officeart/2005/8/layout/lProcess2"/>
    <dgm:cxn modelId="{333CDCF6-501A-4D93-9844-FB9FE348C550}" type="presParOf" srcId="{6E73A840-57F5-47C4-AE76-E183827C07BD}" destId="{9E5B4734-02DC-42A6-AF21-C72E8FBF6657}" srcOrd="3" destOrd="0" presId="urn:microsoft.com/office/officeart/2005/8/layout/lProcess2"/>
    <dgm:cxn modelId="{BF341448-C886-4590-8822-F95D1CD736F7}" type="presParOf" srcId="{6E73A840-57F5-47C4-AE76-E183827C07BD}" destId="{15BB1DD3-A9F2-484A-B88F-5D48A87EBF55}" srcOrd="4" destOrd="0" presId="urn:microsoft.com/office/officeart/2005/8/layout/lProcess2"/>
    <dgm:cxn modelId="{BAE35CB9-0989-42A9-9B40-000E6D57617D}" type="presParOf" srcId="{6E73A840-57F5-47C4-AE76-E183827C07BD}" destId="{7D0B8C92-9EC9-41A5-A0C7-5DFD2C371B8C}" srcOrd="5" destOrd="0" presId="urn:microsoft.com/office/officeart/2005/8/layout/lProcess2"/>
    <dgm:cxn modelId="{1956CE1B-AD71-4930-A359-E65E1BB6A418}" type="presParOf" srcId="{6E73A840-57F5-47C4-AE76-E183827C07BD}" destId="{A107B3E5-AC77-42DE-8995-A576B001B095}" srcOrd="6" destOrd="0" presId="urn:microsoft.com/office/officeart/2005/8/layout/lProcess2"/>
    <dgm:cxn modelId="{21DD99D5-5DF2-451C-AC28-EF4BD96CC756}" type="presParOf" srcId="{6E73A840-57F5-47C4-AE76-E183827C07BD}" destId="{73979B75-F7B7-4CE4-BF0A-880C8C9069E1}" srcOrd="7" destOrd="0" presId="urn:microsoft.com/office/officeart/2005/8/layout/lProcess2"/>
    <dgm:cxn modelId="{1741C39A-6008-46DD-B9D6-6F634BEC1292}" type="presParOf" srcId="{6E73A840-57F5-47C4-AE76-E183827C07BD}" destId="{68A30157-A30A-452F-8EC0-7720871B5374}" srcOrd="8" destOrd="0" presId="urn:microsoft.com/office/officeart/2005/8/layout/lProcess2"/>
    <dgm:cxn modelId="{BE42A9DD-8B5D-43D8-BBC7-54DAFA6397FA}" type="presParOf" srcId="{C3B65AF4-2BD0-434D-83F5-C4B15C8629F9}" destId="{D13B03E9-E00E-48D6-A200-0D48EC5FA9A7}" srcOrd="3" destOrd="0" presId="urn:microsoft.com/office/officeart/2005/8/layout/lProcess2"/>
    <dgm:cxn modelId="{E022933C-8A49-47C9-ABE7-15573F9BEABE}" type="presParOf" srcId="{C3B65AF4-2BD0-434D-83F5-C4B15C8629F9}" destId="{B73B3420-664F-4189-ABAD-E5A54595694F}" srcOrd="4" destOrd="0" presId="urn:microsoft.com/office/officeart/2005/8/layout/lProcess2"/>
    <dgm:cxn modelId="{F59F3C50-6E72-4909-BBF0-07239C3B5637}" type="presParOf" srcId="{B73B3420-664F-4189-ABAD-E5A54595694F}" destId="{84F8D1D6-E5B4-4BA2-90E5-F2EB0E20DAD5}" srcOrd="0" destOrd="0" presId="urn:microsoft.com/office/officeart/2005/8/layout/lProcess2"/>
    <dgm:cxn modelId="{BF52001C-8E47-43AD-9862-E02F0BBAEA31}" type="presParOf" srcId="{B73B3420-664F-4189-ABAD-E5A54595694F}" destId="{D00051DC-0913-42F4-9208-D527179A9758}" srcOrd="1" destOrd="0" presId="urn:microsoft.com/office/officeart/2005/8/layout/lProcess2"/>
    <dgm:cxn modelId="{33A629F9-F9EE-469E-B31F-A4DA3674F406}" type="presParOf" srcId="{B73B3420-664F-4189-ABAD-E5A54595694F}" destId="{30D3D1E0-2B1C-4FD6-A84E-FDE6EDCBC0C6}" srcOrd="2" destOrd="0" presId="urn:microsoft.com/office/officeart/2005/8/layout/lProcess2"/>
    <dgm:cxn modelId="{C5134CD3-123D-4A93-AD63-8D01D27FAB6A}" type="presParOf" srcId="{30D3D1E0-2B1C-4FD6-A84E-FDE6EDCBC0C6}" destId="{85902AF5-290B-449C-93CA-D3C79E0BE76E}" srcOrd="0" destOrd="0" presId="urn:microsoft.com/office/officeart/2005/8/layout/lProcess2"/>
    <dgm:cxn modelId="{7D066D4D-E47E-42A0-987C-C181B225BB64}" type="presParOf" srcId="{85902AF5-290B-449C-93CA-D3C79E0BE76E}" destId="{9A759F8B-841C-49EA-8CA8-24661D2B3E5E}" srcOrd="0" destOrd="0" presId="urn:microsoft.com/office/officeart/2005/8/layout/lProcess2"/>
    <dgm:cxn modelId="{79E2C3EC-87BC-4D56-A702-96AE0ABC4F9E}" type="presParOf" srcId="{85902AF5-290B-449C-93CA-D3C79E0BE76E}" destId="{20F2EB25-4D8E-4D60-8741-D5FC5AF5B8DF}" srcOrd="1" destOrd="0" presId="urn:microsoft.com/office/officeart/2005/8/layout/lProcess2"/>
    <dgm:cxn modelId="{354ABA2D-ADA1-42FA-9823-68C150B867E2}" type="presParOf" srcId="{85902AF5-290B-449C-93CA-D3C79E0BE76E}" destId="{7E4745BC-2FAC-4C51-B120-DA914835F69C}" srcOrd="2" destOrd="0" presId="urn:microsoft.com/office/officeart/2005/8/layout/lProcess2"/>
    <dgm:cxn modelId="{4A110E36-C447-4802-A482-6B8FD279B0BB}" type="presParOf" srcId="{85902AF5-290B-449C-93CA-D3C79E0BE76E}" destId="{5B2BDA3B-AF4E-4B5B-B90A-7337BF02EC31}" srcOrd="3" destOrd="0" presId="urn:microsoft.com/office/officeart/2005/8/layout/lProcess2"/>
    <dgm:cxn modelId="{458B51B4-81C6-4058-9C60-610EF306A680}" type="presParOf" srcId="{85902AF5-290B-449C-93CA-D3C79E0BE76E}" destId="{EB326E6D-B29E-46CB-8E19-3E457E4F076F}" srcOrd="4" destOrd="0" presId="urn:microsoft.com/office/officeart/2005/8/layout/lProcess2"/>
    <dgm:cxn modelId="{0372101D-F2E9-4A46-8802-DA9B7E8C930C}" type="presParOf" srcId="{85902AF5-290B-449C-93CA-D3C79E0BE76E}" destId="{D6A17266-BC1C-4F73-90CF-418150665D92}" srcOrd="5" destOrd="0" presId="urn:microsoft.com/office/officeart/2005/8/layout/lProcess2"/>
    <dgm:cxn modelId="{94337BD7-D9C9-4AE1-940B-CCF006DAB1D4}" type="presParOf" srcId="{85902AF5-290B-449C-93CA-D3C79E0BE76E}" destId="{DF4A9068-D32F-4758-9639-7AA680E4C16E}" srcOrd="6" destOrd="0" presId="urn:microsoft.com/office/officeart/2005/8/layout/lProcess2"/>
    <dgm:cxn modelId="{FBC1C98E-F443-452E-87A2-5699033381BB}" type="presParOf" srcId="{85902AF5-290B-449C-93CA-D3C79E0BE76E}" destId="{48E6D54F-BAE1-4E7B-9090-F0975104CF55}" srcOrd="7" destOrd="0" presId="urn:microsoft.com/office/officeart/2005/8/layout/lProcess2"/>
    <dgm:cxn modelId="{8F9778D9-D31B-490B-90FA-B49E4A320291}" type="presParOf" srcId="{85902AF5-290B-449C-93CA-D3C79E0BE76E}" destId="{21997D9C-455F-4B92-A966-576EE06CE7C5}" srcOrd="8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87C419-1DBB-405B-8CC2-AF1BE3D689C4}" type="datetimeFigureOut">
              <a:rPr lang="en-GB" smtClean="0"/>
              <a:pPr/>
              <a:t>09/12/2015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A26F68-C18C-45C4-B03C-281DBF245CA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257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mtClean="0"/>
              <a:t>13 November 2008</a:t>
            </a:r>
          </a:p>
        </p:txBody>
      </p:sp>
      <p:sp>
        <p:nvSpPr>
          <p:cNvPr id="5632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CE472210-86C4-4A02-978B-90F5C9BFB4A0}" type="slidenum">
              <a:rPr lang="en-US" altLang="en-US" smtClean="0"/>
              <a:pPr/>
              <a:t>5</a:t>
            </a:fld>
            <a:endParaRPr lang="en-US" altLang="en-US" smtClean="0"/>
          </a:p>
        </p:txBody>
      </p:sp>
      <p:sp>
        <p:nvSpPr>
          <p:cNvPr id="563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231004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26F68-C18C-45C4-B03C-281DBF245CA2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8277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Number Placeholder 4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Segoe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22F7BD45-DA87-4466-B995-70229A1C00BD}" type="slidenum">
              <a:rPr lang="en-US" altLang="en-US">
                <a:latin typeface="Calibri" pitchFamily="34" charset="0"/>
              </a:rPr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 altLang="en-US">
              <a:latin typeface="Calibri" pitchFamily="34" charset="0"/>
            </a:endParaRPr>
          </a:p>
        </p:txBody>
      </p:sp>
      <p:sp>
        <p:nvSpPr>
          <p:cNvPr id="93187" name="Rectangle 24371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 cap="flat">
            <a:solidFill>
              <a:srgbClr val="000000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8" name="Rectangle 243714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>
              <a:latin typeface="Sego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783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Number Placeholder 4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Segoe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AE835E33-FF9B-426A-8559-16A0A981D322}" type="slidenum">
              <a:rPr lang="en-US" altLang="en-US">
                <a:latin typeface="Calibri" pitchFamily="34" charset="0"/>
              </a:rPr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 altLang="en-US">
              <a:latin typeface="Calibri" pitchFamily="34" charset="0"/>
            </a:endParaRPr>
          </a:p>
        </p:txBody>
      </p:sp>
      <p:sp>
        <p:nvSpPr>
          <p:cNvPr id="94211" name="Rectangle 24371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 cap="flat">
            <a:solidFill>
              <a:srgbClr val="000000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2" name="Rectangle 243714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>
              <a:latin typeface="Sego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1034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Number Placeholder 4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Segoe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AE835E33-FF9B-426A-8559-16A0A981D322}" type="slidenum">
              <a:rPr lang="en-US" altLang="en-US">
                <a:latin typeface="Calibri" pitchFamily="34" charset="0"/>
              </a:rPr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 altLang="en-US">
              <a:latin typeface="Calibri" pitchFamily="34" charset="0"/>
            </a:endParaRPr>
          </a:p>
        </p:txBody>
      </p:sp>
      <p:sp>
        <p:nvSpPr>
          <p:cNvPr id="94211" name="Rectangle 24371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 cap="flat">
            <a:solidFill>
              <a:srgbClr val="000000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2" name="Rectangle 243714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>
              <a:latin typeface="Sego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644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Number Placeholder 4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Segoe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AE835E33-FF9B-426A-8559-16A0A981D322}" type="slidenum">
              <a:rPr lang="en-US" altLang="en-US">
                <a:latin typeface="Calibri" pitchFamily="34" charset="0"/>
              </a:rPr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 altLang="en-US">
              <a:latin typeface="Calibri" pitchFamily="34" charset="0"/>
            </a:endParaRPr>
          </a:p>
        </p:txBody>
      </p:sp>
      <p:sp>
        <p:nvSpPr>
          <p:cNvPr id="94211" name="Rectangle 24371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 cap="flat">
            <a:solidFill>
              <a:srgbClr val="000000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2" name="Rectangle 243714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>
              <a:latin typeface="Sego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0411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Number Placeholder 4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Segoe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AE835E33-FF9B-426A-8559-16A0A981D322}" type="slidenum">
              <a:rPr lang="en-US" altLang="en-US">
                <a:latin typeface="Calibri" pitchFamily="34" charset="0"/>
              </a:rPr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 altLang="en-US">
              <a:latin typeface="Calibri" pitchFamily="34" charset="0"/>
            </a:endParaRPr>
          </a:p>
        </p:txBody>
      </p:sp>
      <p:sp>
        <p:nvSpPr>
          <p:cNvPr id="94211" name="Rectangle 24371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 cap="flat">
            <a:solidFill>
              <a:srgbClr val="000000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2" name="Rectangle 243714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>
              <a:latin typeface="Sego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2164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Number Placeholder 4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Segoe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AE835E33-FF9B-426A-8559-16A0A981D322}" type="slidenum">
              <a:rPr lang="en-US" altLang="en-US">
                <a:latin typeface="Calibri" pitchFamily="34" charset="0"/>
              </a:rPr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 altLang="en-US">
              <a:latin typeface="Calibri" pitchFamily="34" charset="0"/>
            </a:endParaRPr>
          </a:p>
        </p:txBody>
      </p:sp>
      <p:sp>
        <p:nvSpPr>
          <p:cNvPr id="94211" name="Rectangle 24371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 cap="flat">
            <a:solidFill>
              <a:srgbClr val="000000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2" name="Rectangle 243714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 smtClean="0">
              <a:latin typeface="Sego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2726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Number Placeholder 4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Segoe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AE835E33-FF9B-426A-8559-16A0A981D322}" type="slidenum">
              <a:rPr lang="en-US" altLang="en-US">
                <a:latin typeface="Calibri" pitchFamily="34" charset="0"/>
              </a:rPr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 altLang="en-US">
              <a:latin typeface="Calibri" pitchFamily="34" charset="0"/>
            </a:endParaRPr>
          </a:p>
        </p:txBody>
      </p:sp>
      <p:sp>
        <p:nvSpPr>
          <p:cNvPr id="94211" name="Rectangle 24371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 cap="flat">
            <a:solidFill>
              <a:srgbClr val="000000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2" name="Rectangle 243714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 smtClean="0">
              <a:latin typeface="Sego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536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Number Placeholder 4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Segoe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AE835E33-FF9B-426A-8559-16A0A981D322}" type="slidenum">
              <a:rPr lang="en-US" altLang="en-US">
                <a:latin typeface="Calibri" pitchFamily="34" charset="0"/>
              </a:rPr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 altLang="en-US">
              <a:latin typeface="Calibri" pitchFamily="34" charset="0"/>
            </a:endParaRPr>
          </a:p>
        </p:txBody>
      </p:sp>
      <p:sp>
        <p:nvSpPr>
          <p:cNvPr id="94211" name="Rectangle 24371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 cap="flat">
            <a:solidFill>
              <a:srgbClr val="000000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2" name="Rectangle 243714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 smtClean="0">
              <a:latin typeface="Sego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549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Number Placeholder 4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Segoe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AE835E33-FF9B-426A-8559-16A0A981D322}" type="slidenum">
              <a:rPr lang="en-US" altLang="en-US">
                <a:latin typeface="Calibri" pitchFamily="34" charset="0"/>
              </a:rPr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 altLang="en-US">
              <a:latin typeface="Calibri" pitchFamily="34" charset="0"/>
            </a:endParaRPr>
          </a:p>
        </p:txBody>
      </p:sp>
      <p:sp>
        <p:nvSpPr>
          <p:cNvPr id="94211" name="Rectangle 24371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 cap="flat">
            <a:solidFill>
              <a:srgbClr val="000000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2" name="Rectangle 243714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 smtClean="0">
              <a:latin typeface="Sego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15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26F68-C18C-45C4-B03C-281DBF245CA2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30875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26F68-C18C-45C4-B03C-281DBF245CA2}" type="slidenum">
              <a:rPr lang="en-GB" smtClean="0"/>
              <a:pPr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5139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26F68-C18C-45C4-B03C-281DBF245CA2}" type="slidenum">
              <a:rPr lang="en-GB" smtClean="0"/>
              <a:pPr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5139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26F68-C18C-45C4-B03C-281DBF245CA2}" type="slidenum">
              <a:rPr lang="en-GB" smtClean="0"/>
              <a:pPr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5139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Georgia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Georgia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Georgia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Georgia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fld id="{FACC0056-A5BD-4A4D-910E-19F351DCE7DE}" type="slidenum">
              <a:rPr lang="en-US" altLang="en-US">
                <a:solidFill>
                  <a:srgbClr val="000000"/>
                </a:solidFill>
                <a:latin typeface="Calibri" pitchFamily="34" charset="0"/>
              </a:rPr>
              <a:pPr eaLnBrk="1" hangingPunct="1"/>
              <a:t>41</a:t>
            </a:fld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174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3174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186803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Number Placeholder 4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Segoe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4635ABF0-A417-4961-AD9A-F2D20DC8854C}" type="slidenum">
              <a:rPr lang="en-US" altLang="en-US">
                <a:latin typeface="Calibri" pitchFamily="34" charset="0"/>
              </a:rPr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altLang="en-US">
              <a:latin typeface="Calibri" pitchFamily="34" charset="0"/>
            </a:endParaRPr>
          </a:p>
        </p:txBody>
      </p:sp>
      <p:sp>
        <p:nvSpPr>
          <p:cNvPr id="96259" name="Rectangle 24371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 cap="flat">
            <a:solidFill>
              <a:srgbClr val="000000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60" name="Rectangle 243714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>
              <a:latin typeface="Sego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22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Number Placeholder 4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Segoe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4635ABF0-A417-4961-AD9A-F2D20DC8854C}" type="slidenum">
              <a:rPr lang="en-US" altLang="en-US">
                <a:latin typeface="Calibri" pitchFamily="34" charset="0"/>
              </a:rPr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 altLang="en-US">
              <a:latin typeface="Calibri" pitchFamily="34" charset="0"/>
            </a:endParaRPr>
          </a:p>
        </p:txBody>
      </p:sp>
      <p:sp>
        <p:nvSpPr>
          <p:cNvPr id="96259" name="Rectangle 24371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 cap="flat">
            <a:solidFill>
              <a:srgbClr val="000000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60" name="Rectangle 243714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>
              <a:latin typeface="Sego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114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FontTx/>
              <a:buAutoNum type="arabicPeriod"/>
            </a:pPr>
            <a:endParaRPr lang="en-US" altLang="en-US" dirty="0" smtClean="0"/>
          </a:p>
        </p:txBody>
      </p:sp>
      <p:sp>
        <p:nvSpPr>
          <p:cNvPr id="65540" name="Date Placeholder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mtClean="0"/>
              <a:t>13 November 2008</a:t>
            </a:r>
          </a:p>
        </p:txBody>
      </p:sp>
      <p:sp>
        <p:nvSpPr>
          <p:cNvPr id="65541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86F7B942-A48F-4BB8-AB84-F10E2EC841FB}" type="slidenum">
              <a:rPr lang="en-US" altLang="en-US" smtClean="0"/>
              <a:pPr/>
              <a:t>17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93837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FontTx/>
              <a:buAutoNum type="arabicPeriod"/>
            </a:pPr>
            <a:endParaRPr lang="en-US" altLang="en-US" smtClean="0"/>
          </a:p>
        </p:txBody>
      </p:sp>
      <p:sp>
        <p:nvSpPr>
          <p:cNvPr id="65540" name="Date Placeholder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mtClean="0"/>
              <a:t>13 November 2008</a:t>
            </a:r>
          </a:p>
        </p:txBody>
      </p:sp>
      <p:sp>
        <p:nvSpPr>
          <p:cNvPr id="65541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86F7B942-A48F-4BB8-AB84-F10E2EC841FB}" type="slidenum">
              <a:rPr lang="en-US" altLang="en-US" smtClean="0"/>
              <a:pPr/>
              <a:t>18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543624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Number Placeholder 4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Segoe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AEBC0D10-6147-44B8-AD84-719CF2979F76}" type="slidenum">
              <a:rPr lang="en-US" altLang="en-US">
                <a:latin typeface="Calibri" pitchFamily="34" charset="0"/>
              </a:rPr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 altLang="en-US">
              <a:latin typeface="Calibri" pitchFamily="34" charset="0"/>
            </a:endParaRPr>
          </a:p>
        </p:txBody>
      </p:sp>
      <p:sp>
        <p:nvSpPr>
          <p:cNvPr id="91139" name="Rectangle 24371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 cap="flat">
            <a:solidFill>
              <a:srgbClr val="000000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40" name="Rectangle 243714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 smtClean="0">
              <a:latin typeface="Sego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018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26F68-C18C-45C4-B03C-281DBF245CA2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8277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26F68-C18C-45C4-B03C-281DBF245CA2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8277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7800" y="911225"/>
            <a:ext cx="7543800" cy="2593975"/>
          </a:xfrm>
        </p:spPr>
        <p:txBody>
          <a:bodyPr anchor="b"/>
          <a:lstStyle>
            <a:lvl1pPr>
              <a:defRPr sz="480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63040" y="35052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7160" y="6385560"/>
            <a:ext cx="548640" cy="39624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>
          <a:xfrm>
            <a:off x="457200" y="6421438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>
          <a:xfrm>
            <a:off x="3124200" y="642143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by Olena Sammut</a:t>
            </a: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30A54A-616D-4580-A815-82024584A7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450391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2249488"/>
            <a:ext cx="4038600" cy="43243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88"/>
            <a:ext cx="4038600" cy="43243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D7A678-433A-4345-9719-4F54F421D608}" type="datetime1">
              <a:rPr lang="en-US"/>
              <a:pPr>
                <a:defRPr/>
              </a:pPr>
              <a:t>12/9/2015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74038" y="1588"/>
            <a:ext cx="7620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B94C35-7B88-4976-8435-1FB66F4E18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963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4638"/>
            <a:ext cx="6858000" cy="1143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0"/>
            <a:ext cx="8305800" cy="48006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911225"/>
            <a:ext cx="7543800" cy="2593975"/>
          </a:xfrm>
        </p:spPr>
        <p:txBody>
          <a:bodyPr anchor="b"/>
          <a:lstStyle>
            <a:lvl1pPr>
              <a:defRPr sz="480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3440" y="35052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7160" y="6385560"/>
            <a:ext cx="548640" cy="39624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229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2249488"/>
            <a:ext cx="8229600" cy="43243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7A506E-015E-45DC-8250-E1730329D39A}" type="datetime1">
              <a:rPr lang="en-US"/>
              <a:pPr>
                <a:defRPr/>
              </a:pPr>
              <a:t>12/9/2015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8CF6CF-CFCE-4D9F-9697-572073798D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426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2249488"/>
            <a:ext cx="4038600" cy="43243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2249488"/>
            <a:ext cx="4038600" cy="20859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487863"/>
            <a:ext cx="4038600" cy="20859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3062F0-A185-41C8-9AAE-DE65096E39B6}" type="datetime1">
              <a:rPr lang="en-US"/>
              <a:pPr>
                <a:defRPr/>
              </a:pPr>
              <a:t>12/9/2015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174038" y="1588"/>
            <a:ext cx="7620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6FD3FB-9860-4B18-A833-2FE199BF65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285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2249488"/>
            <a:ext cx="4038600" cy="43243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2249488"/>
            <a:ext cx="4038600" cy="43243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A0A34F-4FFB-4DBF-BE08-C6101A1CBCC8}" type="datetime1">
              <a:rPr lang="en-US"/>
              <a:pPr>
                <a:defRPr/>
              </a:pPr>
              <a:t>12/9/2015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74038" y="1588"/>
            <a:ext cx="7620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15DBE7-0A67-4CBD-82EA-5289394DED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506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8013" cy="10652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8228013" cy="22193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4352925"/>
            <a:ext cx="8228013" cy="22193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>
          <a:xfrm>
            <a:off x="6586538" y="612775"/>
            <a:ext cx="955675" cy="455613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>
          <a:xfrm>
            <a:off x="5257800" y="612775"/>
            <a:ext cx="1323975" cy="455613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619665A-A6A5-465C-B318-2237730AC07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6915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762000"/>
            <a:ext cx="8228013" cy="5810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6586538" y="612775"/>
            <a:ext cx="955675" cy="455613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5257800" y="612775"/>
            <a:ext cx="1323975" cy="455613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CB8A282-B29B-43F1-BB9D-2B3AD8FC3E4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3264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385115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7160" y="640080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7" r:id="rId4"/>
    <p:sldLayoutId id="2147483679" r:id="rId5"/>
    <p:sldLayoutId id="2147483680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Software Engineering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63040" y="3505200"/>
            <a:ext cx="6995160" cy="1066800"/>
          </a:xfrm>
        </p:spPr>
        <p:txBody>
          <a:bodyPr/>
          <a:lstStyle/>
          <a:p>
            <a:r>
              <a:rPr lang="en-US" dirty="0" smtClean="0"/>
              <a:t>Lesson topic – Design Patterns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32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4638"/>
            <a:ext cx="8001000" cy="1143000"/>
          </a:xfrm>
        </p:spPr>
        <p:txBody>
          <a:bodyPr/>
          <a:lstStyle/>
          <a:p>
            <a:r>
              <a:rPr lang="en-US" dirty="0" smtClean="0"/>
              <a:t>10 Principles for Design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0"/>
            <a:ext cx="7848600" cy="5105400"/>
          </a:xfrm>
        </p:spPr>
        <p:txBody>
          <a:bodyPr>
            <a:normAutofit fontScale="92500" lnSpcReduction="20000"/>
          </a:bodyPr>
          <a:lstStyle/>
          <a:p>
            <a:pPr marL="571500" lvl="0" indent="-457200">
              <a:lnSpc>
                <a:spcPct val="17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Encapsulate things </a:t>
            </a:r>
            <a:r>
              <a:rPr lang="en-US" sz="2400" dirty="0"/>
              <a:t>that are likely to vary, away from things that will stay the same.</a:t>
            </a:r>
          </a:p>
          <a:p>
            <a:pPr marL="571500" lvl="0" indent="-457200">
              <a:lnSpc>
                <a:spcPct val="17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Code to an interface</a:t>
            </a:r>
            <a:r>
              <a:rPr lang="en-US" sz="2400" dirty="0"/>
              <a:t>, not an implementation</a:t>
            </a:r>
          </a:p>
          <a:p>
            <a:pPr marL="571500" lvl="0" indent="-457200">
              <a:lnSpc>
                <a:spcPct val="17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Open-Closed Principle </a:t>
            </a:r>
            <a:r>
              <a:rPr lang="en-US" sz="2400" dirty="0"/>
              <a:t>– classes should be open to extension but closed to modification</a:t>
            </a:r>
          </a:p>
          <a:p>
            <a:pPr marL="571500" lvl="0" indent="-457200">
              <a:lnSpc>
                <a:spcPct val="17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Avoid code duplication </a:t>
            </a:r>
            <a:r>
              <a:rPr lang="en-US" sz="2400" dirty="0"/>
              <a:t>– abstract common behavior and reuse it in other classes</a:t>
            </a:r>
          </a:p>
          <a:p>
            <a:pPr marL="571500" lvl="0" indent="-457200">
              <a:lnSpc>
                <a:spcPct val="17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Single Responsibility </a:t>
            </a:r>
            <a:r>
              <a:rPr lang="en-US" sz="2400" dirty="0"/>
              <a:t>– every object should have one main responsibility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49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4638"/>
            <a:ext cx="8001000" cy="1143000"/>
          </a:xfrm>
        </p:spPr>
        <p:txBody>
          <a:bodyPr/>
          <a:lstStyle/>
          <a:p>
            <a:r>
              <a:rPr lang="en-US" dirty="0" smtClean="0"/>
              <a:t>10 Principles for Design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0"/>
            <a:ext cx="7848600" cy="5105400"/>
          </a:xfrm>
        </p:spPr>
        <p:txBody>
          <a:bodyPr>
            <a:normAutofit/>
          </a:bodyPr>
          <a:lstStyle/>
          <a:p>
            <a:pPr marL="571500" lvl="0" indent="-457200">
              <a:lnSpc>
                <a:spcPct val="170000"/>
              </a:lnSpc>
              <a:buFont typeface="+mj-lt"/>
              <a:buAutoNum type="arabicPeriod" startAt="6"/>
            </a:pPr>
            <a:r>
              <a:rPr lang="en-US" sz="2000" dirty="0" smtClean="0">
                <a:solidFill>
                  <a:schemeClr val="accent5"/>
                </a:solidFill>
              </a:rPr>
              <a:t>Inheritance</a:t>
            </a:r>
            <a:r>
              <a:rPr lang="en-US" sz="2000" dirty="0" smtClean="0"/>
              <a:t> </a:t>
            </a:r>
            <a:r>
              <a:rPr lang="en-US" sz="2000" dirty="0"/>
              <a:t>should be well designed</a:t>
            </a:r>
          </a:p>
          <a:p>
            <a:pPr marL="571500" lvl="0" indent="-457200">
              <a:lnSpc>
                <a:spcPct val="170000"/>
              </a:lnSpc>
              <a:buFont typeface="+mj-lt"/>
              <a:buAutoNum type="arabicPeriod" startAt="6"/>
            </a:pPr>
            <a:r>
              <a:rPr lang="en-US" sz="2000" dirty="0">
                <a:solidFill>
                  <a:schemeClr val="accent5"/>
                </a:solidFill>
              </a:rPr>
              <a:t>Don’t depend on concrete classes </a:t>
            </a:r>
            <a:r>
              <a:rPr lang="en-US" sz="2000" dirty="0"/>
              <a:t>but on abstractions</a:t>
            </a:r>
          </a:p>
          <a:p>
            <a:pPr marL="571500" lvl="0" indent="-457200">
              <a:lnSpc>
                <a:spcPct val="170000"/>
              </a:lnSpc>
              <a:buFont typeface="+mj-lt"/>
              <a:buAutoNum type="arabicPeriod" startAt="6"/>
            </a:pPr>
            <a:r>
              <a:rPr lang="en-US" sz="2000" dirty="0">
                <a:solidFill>
                  <a:schemeClr val="accent5"/>
                </a:solidFill>
              </a:rPr>
              <a:t>Interface segregation </a:t>
            </a:r>
            <a:r>
              <a:rPr lang="en-US" sz="2000" dirty="0"/>
              <a:t>– don’t depend on interfaces that are not used</a:t>
            </a:r>
          </a:p>
          <a:p>
            <a:pPr marL="571500" lvl="0" indent="-457200">
              <a:lnSpc>
                <a:spcPct val="170000"/>
              </a:lnSpc>
              <a:buFont typeface="+mj-lt"/>
              <a:buAutoNum type="arabicPeriod" startAt="6"/>
            </a:pPr>
            <a:r>
              <a:rPr lang="en-US" sz="2000" dirty="0"/>
              <a:t>Talk only to </a:t>
            </a:r>
            <a:r>
              <a:rPr lang="en-US" sz="2000" dirty="0">
                <a:solidFill>
                  <a:schemeClr val="accent5"/>
                </a:solidFill>
              </a:rPr>
              <a:t>immediate friends</a:t>
            </a:r>
          </a:p>
          <a:p>
            <a:pPr marL="571500" lvl="0" indent="-457200">
              <a:lnSpc>
                <a:spcPct val="170000"/>
              </a:lnSpc>
              <a:buFont typeface="+mj-lt"/>
              <a:buAutoNum type="arabicPeriod" startAt="6"/>
            </a:pPr>
            <a:r>
              <a:rPr lang="en-US" sz="2000" dirty="0"/>
              <a:t>Interacting objects should be </a:t>
            </a:r>
            <a:r>
              <a:rPr lang="en-US" sz="2000" dirty="0">
                <a:solidFill>
                  <a:schemeClr val="accent5"/>
                </a:solidFill>
              </a:rPr>
              <a:t>loosely coupled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59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Creational Patterns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rgbClr val="0070C0"/>
                </a:solidFill>
              </a:rPr>
              <a:t>Deal with the process of object creation/instantiation</a:t>
            </a:r>
          </a:p>
          <a:p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497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Shape 242689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defTabSz="914327" fontAlgn="auto">
              <a:spcAft>
                <a:spcPts val="0"/>
              </a:spcAft>
              <a:defRPr/>
            </a:pPr>
            <a:r>
              <a:rPr sz="3600" spc="-150" dirty="0"/>
              <a:t>Singleton Pattern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Definition</a:t>
            </a:r>
            <a:r>
              <a:rPr lang="en-US" altLang="en-US" dirty="0"/>
              <a:t>: “The Singleton Pattern ensures a class has only </a:t>
            </a:r>
            <a:r>
              <a:rPr lang="en-US" altLang="en-US" i="1" u="sng" dirty="0"/>
              <a:t>one instance</a:t>
            </a:r>
            <a:r>
              <a:rPr lang="en-US" altLang="en-US" dirty="0"/>
              <a:t>, and provides a global point of access to it.”</a:t>
            </a:r>
          </a:p>
          <a:p>
            <a:endParaRPr lang="en-US" altLang="en-US" dirty="0"/>
          </a:p>
          <a:p>
            <a:r>
              <a:rPr lang="en-US" dirty="0"/>
              <a:t>The main idea behind this design is that </a:t>
            </a:r>
            <a:r>
              <a:rPr lang="en-US" dirty="0">
                <a:solidFill>
                  <a:schemeClr val="accent5"/>
                </a:solidFill>
              </a:rPr>
              <a:t>we cannot allow other parts of the program (other objects) to call the new() constructor of this class</a:t>
            </a:r>
            <a:r>
              <a:rPr lang="en-US" dirty="0"/>
              <a:t> since that would instantiate multiple instances of it.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For </a:t>
            </a:r>
            <a:r>
              <a:rPr lang="en-US" dirty="0"/>
              <a:t>this reason </a:t>
            </a:r>
            <a:r>
              <a:rPr lang="en-US" dirty="0">
                <a:solidFill>
                  <a:schemeClr val="accent5"/>
                </a:solidFill>
              </a:rPr>
              <a:t>the constructor must </a:t>
            </a:r>
            <a:endParaRPr lang="en-US" dirty="0" smtClean="0">
              <a:solidFill>
                <a:schemeClr val="accent5"/>
              </a:solidFill>
            </a:endParaRPr>
          </a:p>
          <a:p>
            <a:pPr marL="114300" indent="0">
              <a:buNone/>
            </a:pP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smtClean="0">
                <a:solidFill>
                  <a:schemeClr val="accent5"/>
                </a:solidFill>
              </a:rPr>
              <a:t>   be </a:t>
            </a:r>
            <a:r>
              <a:rPr lang="en-US" dirty="0">
                <a:solidFill>
                  <a:schemeClr val="accent5"/>
                </a:solidFill>
              </a:rPr>
              <a:t>called from within the class itself </a:t>
            </a:r>
            <a:endParaRPr lang="en-US" dirty="0" smtClean="0">
              <a:solidFill>
                <a:schemeClr val="accent5"/>
              </a:solidFill>
            </a:endParaRPr>
          </a:p>
          <a:p>
            <a:pPr marL="114300" indent="0">
              <a:buNone/>
            </a:pPr>
            <a:r>
              <a:rPr lang="en-US" dirty="0"/>
              <a:t> </a:t>
            </a:r>
            <a:r>
              <a:rPr lang="en-US" dirty="0" smtClean="0"/>
              <a:t>   and </a:t>
            </a:r>
            <a:r>
              <a:rPr lang="en-US" dirty="0"/>
              <a:t>should not be visible to other </a:t>
            </a:r>
            <a:endParaRPr lang="en-US" dirty="0" smtClean="0"/>
          </a:p>
          <a:p>
            <a:pPr marL="114300" indent="0">
              <a:buNone/>
            </a:pPr>
            <a:r>
              <a:rPr lang="en-US" dirty="0"/>
              <a:t> </a:t>
            </a:r>
            <a:r>
              <a:rPr lang="en-US" dirty="0" smtClean="0"/>
              <a:t>    classes </a:t>
            </a:r>
            <a:r>
              <a:rPr lang="en-US" dirty="0"/>
              <a:t>– therefore not public.</a:t>
            </a:r>
          </a:p>
          <a:p>
            <a:endParaRPr lang="en-US" dirty="0"/>
          </a:p>
        </p:txBody>
      </p:sp>
      <p:pic>
        <p:nvPicPr>
          <p:cNvPr id="3074" name="Picture 2" descr="C:\Documents and Settings\SAURABH.VERMA\Desktop\DesignPatternsPresentation\singleton.gif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547" t="7545" r="26759" b="8977"/>
          <a:stretch>
            <a:fillRect/>
          </a:stretch>
        </p:blipFill>
        <p:spPr bwMode="auto">
          <a:xfrm>
            <a:off x="5818558" y="4059239"/>
            <a:ext cx="3249242" cy="1731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671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spc="-150" dirty="0"/>
              <a:t>Singleton </a:t>
            </a:r>
            <a:r>
              <a:rPr lang="en-US" sz="4800" spc="-150" dirty="0" smtClean="0"/>
              <a:t>Pattern </a:t>
            </a:r>
            <a:br>
              <a:rPr lang="en-US" sz="4800" spc="-150" dirty="0" smtClean="0"/>
            </a:br>
            <a:r>
              <a:rPr lang="en-US" sz="4800" spc="-150" dirty="0" smtClean="0"/>
              <a:t>UML Class Diagram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2" descr="C:\Documents and Settings\SAURABH.VERMA\Desktop\DesignPatternsPresentation\singleton.gif"/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547" t="7545" r="26759" b="8977"/>
          <a:stretch>
            <a:fillRect/>
          </a:stretch>
        </p:blipFill>
        <p:spPr bwMode="auto">
          <a:xfrm>
            <a:off x="1752600" y="1981200"/>
            <a:ext cx="5638800" cy="3005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66800" y="5484930"/>
            <a:ext cx="716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only function that is visible externally is </a:t>
            </a:r>
            <a:r>
              <a:rPr lang="en-US" sz="2000" b="1" dirty="0" err="1">
                <a:solidFill>
                  <a:schemeClr val="accent5"/>
                </a:solidFill>
              </a:rPr>
              <a:t>getInstance</a:t>
            </a:r>
            <a:r>
              <a:rPr lang="en-US" sz="2000" b="1" dirty="0" smtClean="0">
                <a:solidFill>
                  <a:schemeClr val="accent5"/>
                </a:solidFill>
              </a:rPr>
              <a:t>()</a:t>
            </a:r>
            <a:r>
              <a:rPr lang="en-US" sz="2000" b="1" i="1" dirty="0">
                <a:solidFill>
                  <a:schemeClr val="accent5"/>
                </a:solidFill>
              </a:rPr>
              <a:t> </a:t>
            </a:r>
            <a:r>
              <a:rPr lang="en-US" sz="2000" dirty="0" smtClean="0"/>
              <a:t>which </a:t>
            </a:r>
            <a:r>
              <a:rPr lang="en-US" sz="2000" b="1" dirty="0" smtClean="0">
                <a:solidFill>
                  <a:schemeClr val="accent5"/>
                </a:solidFill>
              </a:rPr>
              <a:t>returns the Singleton Object </a:t>
            </a:r>
            <a:r>
              <a:rPr lang="en-US" sz="2000" dirty="0" smtClean="0"/>
              <a:t>itself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6572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spc="-150" dirty="0"/>
              <a:t>Singleton Pattern </a:t>
            </a:r>
            <a:br>
              <a:rPr lang="en-US" sz="4400" spc="-150" dirty="0"/>
            </a:br>
            <a:r>
              <a:rPr lang="en-US" sz="4400" spc="-150" dirty="0" smtClean="0"/>
              <a:t>UML Class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52600"/>
            <a:ext cx="8305800" cy="48006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Pseudocode for the </a:t>
            </a:r>
            <a:r>
              <a:rPr lang="en-US" dirty="0" err="1"/>
              <a:t>getInstance</a:t>
            </a:r>
            <a:r>
              <a:rPr lang="en-US" dirty="0"/>
              <a:t>() method would be: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9" y="2443162"/>
            <a:ext cx="7354037" cy="380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9480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Shape 242689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defTabSz="914327" fontAlgn="auto">
              <a:spcAft>
                <a:spcPts val="0"/>
              </a:spcAft>
              <a:defRPr/>
            </a:pPr>
            <a:r>
              <a:rPr sz="3600" spc="-150" dirty="0"/>
              <a:t>Singleton Pattern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Best </a:t>
            </a:r>
            <a:r>
              <a:rPr lang="en-US" altLang="en-US" dirty="0"/>
              <a:t>Uses</a:t>
            </a:r>
          </a:p>
          <a:p>
            <a:pPr lvl="1"/>
            <a:r>
              <a:rPr lang="en-US" altLang="en-US" dirty="0"/>
              <a:t>Logging</a:t>
            </a:r>
          </a:p>
          <a:p>
            <a:pPr lvl="1"/>
            <a:r>
              <a:rPr lang="en-US" altLang="en-US" dirty="0"/>
              <a:t>Caches</a:t>
            </a:r>
          </a:p>
          <a:p>
            <a:pPr lvl="1"/>
            <a:r>
              <a:rPr lang="en-US" altLang="en-US" dirty="0"/>
              <a:t>Registry Settings</a:t>
            </a:r>
          </a:p>
          <a:p>
            <a:pPr lvl="1"/>
            <a:r>
              <a:rPr lang="en-US" altLang="en-US" dirty="0"/>
              <a:t>Access External Resources </a:t>
            </a:r>
          </a:p>
          <a:p>
            <a:pPr lvl="2"/>
            <a:r>
              <a:rPr lang="en-US" altLang="en-US" sz="2000" dirty="0"/>
              <a:t>Printer</a:t>
            </a:r>
          </a:p>
          <a:p>
            <a:pPr lvl="2"/>
            <a:r>
              <a:rPr lang="en-US" altLang="en-US" sz="2000" dirty="0"/>
              <a:t>Device Driver</a:t>
            </a:r>
          </a:p>
          <a:p>
            <a:pPr lvl="2"/>
            <a:r>
              <a:rPr lang="en-US" altLang="en-US" sz="2000" dirty="0"/>
              <a:t>Database</a:t>
            </a:r>
          </a:p>
          <a:p>
            <a:endParaRPr lang="en-US" dirty="0"/>
          </a:p>
        </p:txBody>
      </p:sp>
      <p:pic>
        <p:nvPicPr>
          <p:cNvPr id="3074" name="Picture 2" descr="C:\Documents and Settings\SAURABH.VERMA\Desktop\DesignPatternsPresentation\singleton.gif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547" t="7545" r="26759" b="8977"/>
          <a:stretch>
            <a:fillRect/>
          </a:stretch>
        </p:blipFill>
        <p:spPr bwMode="auto">
          <a:xfrm>
            <a:off x="5257800" y="2715419"/>
            <a:ext cx="3535152" cy="1884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486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Logger – as a Singleton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286000" y="1828801"/>
            <a:ext cx="4648200" cy="2789018"/>
            <a:chOff x="1371600" y="1828800"/>
            <a:chExt cx="3200400" cy="1393155"/>
          </a:xfrm>
        </p:grpSpPr>
        <p:sp>
          <p:nvSpPr>
            <p:cNvPr id="3" name="TextBox 2"/>
            <p:cNvSpPr txBox="1"/>
            <p:nvPr/>
          </p:nvSpPr>
          <p:spPr>
            <a:xfrm>
              <a:off x="1371600" y="1828800"/>
              <a:ext cx="3200400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Logger</a:t>
              </a:r>
              <a:endParaRPr lang="en-US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371600" y="2196664"/>
              <a:ext cx="3200400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- </a:t>
              </a:r>
              <a:r>
                <a:rPr lang="en-US" dirty="0" err="1" smtClean="0"/>
                <a:t>uniqueInstance</a:t>
              </a:r>
              <a:r>
                <a:rPr lang="en-US" dirty="0" smtClean="0"/>
                <a:t> : Logger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371600" y="2575624"/>
              <a:ext cx="3200400" cy="6463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dirty="0" smtClean="0"/>
                <a:t>Logger ()</a:t>
              </a:r>
            </a:p>
            <a:p>
              <a:r>
                <a:rPr lang="en-US" dirty="0" smtClean="0"/>
                <a:t>+   </a:t>
              </a:r>
              <a:r>
                <a:rPr lang="en-US" dirty="0" err="1" smtClean="0"/>
                <a:t>getInstance</a:t>
              </a:r>
              <a:r>
                <a:rPr lang="en-US" dirty="0" smtClean="0"/>
                <a:t>(): Logger</a:t>
              </a:r>
              <a:endParaRPr lang="en-US" dirty="0"/>
            </a:p>
          </p:txBody>
        </p:sp>
      </p:grpSp>
      <p:cxnSp>
        <p:nvCxnSpPr>
          <p:cNvPr id="12" name="Straight Arrow Connector 14"/>
          <p:cNvCxnSpPr>
            <a:cxnSpLocks noChangeShapeType="1"/>
          </p:cNvCxnSpPr>
          <p:nvPr/>
        </p:nvCxnSpPr>
        <p:spPr bwMode="auto">
          <a:xfrm flipH="1" flipV="1">
            <a:off x="4610100" y="3505200"/>
            <a:ext cx="1866900" cy="15906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Box 16"/>
          <p:cNvSpPr txBox="1">
            <a:spLocks noChangeArrowheads="1"/>
          </p:cNvSpPr>
          <p:nvPr/>
        </p:nvSpPr>
        <p:spPr bwMode="auto">
          <a:xfrm>
            <a:off x="5981700" y="5095875"/>
            <a:ext cx="20574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/>
              <a:t>Note the </a:t>
            </a:r>
            <a:r>
              <a:rPr lang="en-US" altLang="en-US" dirty="0" err="1"/>
              <a:t>parameterless</a:t>
            </a:r>
            <a:r>
              <a:rPr lang="en-US" altLang="en-US" dirty="0"/>
              <a:t> constructor</a:t>
            </a:r>
          </a:p>
        </p:txBody>
      </p:sp>
    </p:spTree>
    <p:extLst>
      <p:ext uri="{BB962C8B-B14F-4D97-AF65-F5344CB8AC3E}">
        <p14:creationId xmlns:p14="http://schemas.microsoft.com/office/powerpoint/2010/main" val="4005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Logger – as a Singleton</a:t>
            </a:r>
          </a:p>
        </p:txBody>
      </p:sp>
      <p:sp>
        <p:nvSpPr>
          <p:cNvPr id="215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143000"/>
            <a:ext cx="640080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en-US" sz="1800" dirty="0" smtClean="0">
              <a:latin typeface="Courier New" pitchFamily="49" charset="0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1800" dirty="0" smtClean="0">
                <a:latin typeface="Courier New" pitchFamily="49" charset="0"/>
              </a:rPr>
              <a:t>public class Logger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1800" dirty="0" smtClean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1800" dirty="0" smtClean="0">
                <a:latin typeface="Courier New" pitchFamily="49" charset="0"/>
              </a:rPr>
              <a:t>   </a:t>
            </a:r>
            <a:r>
              <a:rPr lang="en-US" altLang="en-US" sz="1800" b="1" dirty="0" smtClean="0">
                <a:solidFill>
                  <a:srgbClr val="FF0000"/>
                </a:solidFill>
                <a:latin typeface="Courier New" pitchFamily="49" charset="0"/>
              </a:rPr>
              <a:t>private</a:t>
            </a:r>
            <a:r>
              <a:rPr lang="en-US" altLang="en-US" sz="1800" dirty="0" smtClean="0">
                <a:latin typeface="Courier New" pitchFamily="49" charset="0"/>
              </a:rPr>
              <a:t> Logger{}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en-US" sz="1800" dirty="0" smtClean="0">
              <a:latin typeface="Courier New" pitchFamily="49" charset="0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1800" dirty="0" smtClean="0">
                <a:latin typeface="Courier New" pitchFamily="49" charset="0"/>
              </a:rPr>
              <a:t>	 private </a:t>
            </a:r>
            <a:r>
              <a:rPr lang="en-US" altLang="en-US" sz="1800" b="1" dirty="0" smtClean="0">
                <a:solidFill>
                  <a:srgbClr val="FF0000"/>
                </a:solidFill>
                <a:latin typeface="Courier New" pitchFamily="49" charset="0"/>
              </a:rPr>
              <a:t>static</a:t>
            </a:r>
            <a:r>
              <a:rPr lang="en-US" altLang="en-US" sz="1800" dirty="0" smtClean="0">
                <a:latin typeface="Courier New" pitchFamily="49" charset="0"/>
              </a:rPr>
              <a:t> Logger </a:t>
            </a:r>
            <a:r>
              <a:rPr lang="en-US" altLang="en-US" sz="1800" dirty="0" err="1" smtClean="0">
                <a:latin typeface="Courier New" pitchFamily="49" charset="0"/>
              </a:rPr>
              <a:t>uniqueInstance</a:t>
            </a:r>
            <a:r>
              <a:rPr lang="en-US" altLang="en-US" sz="1800" dirty="0" smtClean="0">
                <a:latin typeface="Courier New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en-US" sz="1800" dirty="0" smtClean="0">
              <a:latin typeface="Courier New" pitchFamily="49" charset="0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1800" dirty="0" smtClean="0">
                <a:latin typeface="Courier New" pitchFamily="49" charset="0"/>
              </a:rPr>
              <a:t>   public </a:t>
            </a:r>
            <a:r>
              <a:rPr lang="en-US" altLang="en-US" sz="1800" b="1" dirty="0" smtClean="0">
                <a:solidFill>
                  <a:srgbClr val="FF0000"/>
                </a:solidFill>
                <a:latin typeface="Courier New" pitchFamily="49" charset="0"/>
              </a:rPr>
              <a:t>static</a:t>
            </a:r>
            <a:r>
              <a:rPr lang="en-US" altLang="en-US" sz="1800" dirty="0" smtClean="0">
                <a:latin typeface="Courier New" pitchFamily="49" charset="0"/>
              </a:rPr>
              <a:t> Logger </a:t>
            </a:r>
            <a:r>
              <a:rPr lang="en-US" altLang="en-US" sz="1800" dirty="0" err="1" smtClean="0">
                <a:latin typeface="Courier New" pitchFamily="49" charset="0"/>
              </a:rPr>
              <a:t>getInstance</a:t>
            </a:r>
            <a:r>
              <a:rPr lang="en-US" altLang="en-US" sz="1800" dirty="0" smtClean="0">
                <a:latin typeface="Courier New" pitchFamily="49" charset="0"/>
              </a:rPr>
              <a:t>()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1800" dirty="0" smtClean="0">
                <a:latin typeface="Courier New" pitchFamily="49" charset="0"/>
              </a:rPr>
              <a:t>   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en-US" sz="1800" dirty="0" smtClean="0">
              <a:latin typeface="Courier New" pitchFamily="49" charset="0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1800" dirty="0" smtClean="0">
                <a:latin typeface="Courier New" pitchFamily="49" charset="0"/>
              </a:rPr>
              <a:t>     if (</a:t>
            </a:r>
            <a:r>
              <a:rPr lang="en-US" altLang="en-US" sz="1800" dirty="0" err="1" smtClean="0">
                <a:latin typeface="Courier New" pitchFamily="49" charset="0"/>
              </a:rPr>
              <a:t>uniqueInstance</a:t>
            </a:r>
            <a:r>
              <a:rPr lang="en-US" altLang="en-US" sz="1800" dirty="0" smtClean="0">
                <a:latin typeface="Courier New" pitchFamily="49" charset="0"/>
              </a:rPr>
              <a:t> == null)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1800" dirty="0" smtClean="0">
                <a:latin typeface="Courier New" pitchFamily="49" charset="0"/>
              </a:rPr>
              <a:t>            </a:t>
            </a:r>
            <a:r>
              <a:rPr lang="en-US" altLang="en-US" sz="1800" dirty="0" err="1" smtClean="0">
                <a:latin typeface="Courier New" pitchFamily="49" charset="0"/>
              </a:rPr>
              <a:t>uniqueInstance</a:t>
            </a:r>
            <a:r>
              <a:rPr lang="en-US" altLang="en-US" sz="1800" dirty="0" smtClean="0">
                <a:latin typeface="Courier New" pitchFamily="49" charset="0"/>
              </a:rPr>
              <a:t> = new Logger();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en-US" sz="1800" dirty="0" smtClean="0">
              <a:latin typeface="Courier New" pitchFamily="49" charset="0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1800" dirty="0" smtClean="0">
                <a:latin typeface="Courier New" pitchFamily="49" charset="0"/>
              </a:rPr>
              <a:t>         return </a:t>
            </a:r>
            <a:r>
              <a:rPr lang="en-US" altLang="en-US" sz="1800" dirty="0" err="1" smtClean="0">
                <a:latin typeface="Courier New" pitchFamily="49" charset="0"/>
              </a:rPr>
              <a:t>uniqueInstance</a:t>
            </a:r>
            <a:r>
              <a:rPr lang="en-US" altLang="en-US" sz="1800" dirty="0" smtClean="0">
                <a:latin typeface="Courier New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1800" dirty="0" smtClean="0">
                <a:latin typeface="Courier New" pitchFamily="49" charset="0"/>
              </a:rPr>
              <a:t>   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1800" dirty="0" smtClean="0">
                <a:latin typeface="Courier New" pitchFamily="49" charset="0"/>
              </a:rPr>
              <a:t>}</a:t>
            </a:r>
          </a:p>
        </p:txBody>
      </p:sp>
      <p:cxnSp>
        <p:nvCxnSpPr>
          <p:cNvPr id="21511" name="Straight Arrow Connector 14"/>
          <p:cNvCxnSpPr>
            <a:cxnSpLocks noChangeShapeType="1"/>
          </p:cNvCxnSpPr>
          <p:nvPr/>
        </p:nvCxnSpPr>
        <p:spPr bwMode="auto">
          <a:xfrm rot="10800000">
            <a:off x="5334000" y="4572000"/>
            <a:ext cx="1295400" cy="10668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512" name="TextBox 16"/>
          <p:cNvSpPr txBox="1">
            <a:spLocks noChangeArrowheads="1"/>
          </p:cNvSpPr>
          <p:nvPr/>
        </p:nvSpPr>
        <p:spPr bwMode="auto">
          <a:xfrm>
            <a:off x="6705600" y="5410200"/>
            <a:ext cx="20574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/>
              <a:t>Note the </a:t>
            </a:r>
            <a:r>
              <a:rPr lang="en-US" altLang="en-US" dirty="0" err="1"/>
              <a:t>parameterless</a:t>
            </a:r>
            <a:r>
              <a:rPr lang="en-US" altLang="en-US" dirty="0"/>
              <a:t> constructor</a:t>
            </a:r>
          </a:p>
        </p:txBody>
      </p:sp>
    </p:spTree>
    <p:extLst>
      <p:ext uri="{BB962C8B-B14F-4D97-AF65-F5344CB8AC3E}">
        <p14:creationId xmlns:p14="http://schemas.microsoft.com/office/powerpoint/2010/main" val="60770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3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858000" y="640080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fld id="{2A905F51-4584-44D9-A50C-0CD74DD3D0BA}" type="slidenum">
              <a:rPr lang="en-US" altLang="en-US" smtClean="0">
                <a:latin typeface="Arial Black" pitchFamily="34" charset="0"/>
              </a:rPr>
              <a:pPr algn="r"/>
              <a:t>19</a:t>
            </a:fld>
            <a:endParaRPr lang="en-US" altLang="en-US" dirty="0" smtClean="0">
              <a:latin typeface="Arial Black" pitchFamily="34" charset="0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74638"/>
            <a:ext cx="8153400" cy="1143000"/>
          </a:xfrm>
        </p:spPr>
        <p:txBody>
          <a:bodyPr/>
          <a:lstStyle/>
          <a:p>
            <a:r>
              <a:rPr lang="en-US" altLang="en-US" dirty="0" smtClean="0"/>
              <a:t>Singleton vs. Static Variables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752600"/>
            <a:ext cx="8305800" cy="4800600"/>
          </a:xfrm>
        </p:spPr>
        <p:txBody>
          <a:bodyPr/>
          <a:lstStyle/>
          <a:p>
            <a:pPr marL="114300" indent="0">
              <a:buNone/>
            </a:pPr>
            <a:r>
              <a:rPr lang="en-US" altLang="en-US" sz="2000" dirty="0"/>
              <a:t>Let’s pretend the Logger() constructor did a lot of setup.</a:t>
            </a:r>
          </a:p>
          <a:p>
            <a:pPr marL="114300" indent="0">
              <a:buNone/>
            </a:pPr>
            <a:r>
              <a:rPr lang="en-US" altLang="en-US" sz="2000" i="1" dirty="0" smtClean="0">
                <a:solidFill>
                  <a:schemeClr val="accent5"/>
                </a:solidFill>
              </a:rPr>
              <a:t>Ideally, we would want this to be carried out  only once!</a:t>
            </a:r>
          </a:p>
          <a:p>
            <a:pPr marL="114300" indent="0" algn="ctr">
              <a:buNone/>
            </a:pPr>
            <a:endParaRPr lang="en-US" altLang="en-US" sz="2000" i="1" dirty="0" smtClean="0"/>
          </a:p>
          <a:p>
            <a:r>
              <a:rPr lang="en-US" altLang="en-US" sz="2000" dirty="0" smtClean="0"/>
              <a:t>What if we had </a:t>
            </a:r>
            <a:r>
              <a:rPr lang="en-US" altLang="en-US" sz="2000" b="1" i="1" dirty="0" smtClean="0">
                <a:solidFill>
                  <a:srgbClr val="0070C0"/>
                </a:solidFill>
              </a:rPr>
              <a:t>not</a:t>
            </a:r>
            <a:r>
              <a:rPr lang="en-US" altLang="en-US" sz="2000" dirty="0" smtClean="0">
                <a:solidFill>
                  <a:srgbClr val="0070C0"/>
                </a:solidFill>
              </a:rPr>
              <a:t> </a:t>
            </a:r>
            <a:r>
              <a:rPr lang="en-US" altLang="en-US" sz="2000" dirty="0" smtClean="0"/>
              <a:t>created a Singleton for the Logger class?? </a:t>
            </a:r>
          </a:p>
          <a:p>
            <a:endParaRPr lang="en-US" altLang="en-US" sz="2000" dirty="0" smtClean="0"/>
          </a:p>
          <a:p>
            <a:pPr>
              <a:buFont typeface="Wingdings" pitchFamily="2" charset="2"/>
              <a:buNone/>
            </a:pPr>
            <a:r>
              <a:rPr lang="en-US" altLang="en-US" sz="2000" dirty="0" smtClean="0"/>
              <a:t>In our main program file, we had this code:</a:t>
            </a:r>
          </a:p>
          <a:p>
            <a:pPr>
              <a:buFont typeface="Wingdings" pitchFamily="2" charset="2"/>
              <a:buNone/>
            </a:pPr>
            <a:endParaRPr lang="en-US" altLang="en-US" sz="2000" dirty="0" smtClean="0"/>
          </a:p>
          <a:p>
            <a:pPr lvl="1">
              <a:buFont typeface="Wingdings" pitchFamily="2" charset="2"/>
              <a:buNone/>
            </a:pPr>
            <a:r>
              <a:rPr lang="en-US" altLang="en-US" sz="1600" noProof="1" smtClean="0">
                <a:latin typeface="Courier New" pitchFamily="49" charset="0"/>
              </a:rPr>
              <a:t>public static Logger MyGlobalLogger = new Logger();</a:t>
            </a:r>
            <a:endParaRPr lang="en-US" altLang="en-US" sz="1600" dirty="0" smtClean="0">
              <a:latin typeface="Courier New" pitchFamily="49" charset="0"/>
            </a:endParaRPr>
          </a:p>
          <a:p>
            <a:endParaRPr lang="en-US" altLang="en-US" sz="2000" dirty="0" smtClean="0"/>
          </a:p>
          <a:p>
            <a:pPr marL="114300" indent="0" algn="ctr">
              <a:buNone/>
            </a:pPr>
            <a:r>
              <a:rPr lang="en-US" altLang="en-US" sz="2000" dirty="0" smtClean="0">
                <a:solidFill>
                  <a:schemeClr val="accent5"/>
                </a:solidFill>
              </a:rPr>
              <a:t>Without the Singleton Pattern , all of the Logger setup will occur regardless if we ever need to log or not.</a:t>
            </a:r>
          </a:p>
        </p:txBody>
      </p:sp>
    </p:spTree>
    <p:extLst>
      <p:ext uri="{BB962C8B-B14F-4D97-AF65-F5344CB8AC3E}">
        <p14:creationId xmlns:p14="http://schemas.microsoft.com/office/powerpoint/2010/main" val="4230526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Lesson Content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are design patterns</a:t>
            </a:r>
          </a:p>
          <a:p>
            <a:r>
              <a:rPr lang="en-GB" dirty="0" smtClean="0"/>
              <a:t>Strengths and problems with design patterns</a:t>
            </a:r>
          </a:p>
          <a:p>
            <a:r>
              <a:rPr lang="en-GB" dirty="0" smtClean="0"/>
              <a:t>3 types of design patterns</a:t>
            </a:r>
          </a:p>
          <a:p>
            <a:r>
              <a:rPr lang="en-GB" dirty="0" smtClean="0"/>
              <a:t>Examples of design patterns</a:t>
            </a:r>
          </a:p>
          <a:p>
            <a:pPr lvl="1"/>
            <a:r>
              <a:rPr lang="en-GB" dirty="0" smtClean="0"/>
              <a:t>Singleton</a:t>
            </a:r>
          </a:p>
          <a:p>
            <a:pPr lvl="1"/>
            <a:r>
              <a:rPr lang="en-GB" dirty="0" smtClean="0"/>
              <a:t>Factory (and Abstract Factory)</a:t>
            </a:r>
          </a:p>
          <a:p>
            <a:pPr lvl="1"/>
            <a:r>
              <a:rPr lang="en-GB" dirty="0" smtClean="0"/>
              <a:t>Strategy</a:t>
            </a:r>
          </a:p>
          <a:p>
            <a:pPr lvl="1"/>
            <a:r>
              <a:rPr lang="en-GB" dirty="0" smtClean="0"/>
              <a:t>Decorator</a:t>
            </a:r>
          </a:p>
          <a:p>
            <a:pPr lvl="1"/>
            <a:r>
              <a:rPr lang="en-GB" dirty="0" smtClean="0"/>
              <a:t>Composite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48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Factory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Factory Method </a:t>
            </a:r>
            <a:r>
              <a:rPr lang="en-US" dirty="0" smtClean="0"/>
              <a:t>Pattern </a:t>
            </a:r>
            <a:r>
              <a:rPr lang="en-US" dirty="0"/>
              <a:t>proposed the </a:t>
            </a:r>
            <a:r>
              <a:rPr lang="en-US" dirty="0">
                <a:solidFill>
                  <a:schemeClr val="accent5"/>
                </a:solidFill>
              </a:rPr>
              <a:t>creation of a Factory class that delegates the instantiation of the required objects </a:t>
            </a:r>
            <a:r>
              <a:rPr lang="en-US" dirty="0"/>
              <a:t>as necessary</a:t>
            </a:r>
            <a:r>
              <a:rPr lang="en-US" dirty="0" smtClean="0"/>
              <a:t>.</a:t>
            </a:r>
          </a:p>
          <a:p>
            <a:endParaRPr lang="en-US" sz="700" dirty="0" smtClean="0"/>
          </a:p>
          <a:p>
            <a:r>
              <a:rPr lang="en-US" dirty="0"/>
              <a:t>Best  </a:t>
            </a:r>
            <a:r>
              <a:rPr lang="en-US" dirty="0" smtClean="0"/>
              <a:t>Used when  </a:t>
            </a:r>
            <a:r>
              <a:rPr lang="en-US" dirty="0">
                <a:solidFill>
                  <a:schemeClr val="accent5"/>
                </a:solidFill>
              </a:rPr>
              <a:t>a number of variations on the same object </a:t>
            </a:r>
            <a:r>
              <a:rPr lang="en-US" dirty="0"/>
              <a:t>need to be created.</a:t>
            </a:r>
          </a:p>
          <a:p>
            <a:endParaRPr lang="en-US" dirty="0" smtClean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773487"/>
            <a:ext cx="3329025" cy="293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584" y="4090987"/>
            <a:ext cx="4500016" cy="2614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7914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Shape 242689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defTabSz="914327" fontAlgn="auto">
              <a:spcAft>
                <a:spcPts val="0"/>
              </a:spcAft>
              <a:defRPr/>
            </a:pPr>
            <a:r>
              <a:rPr sz="3600" spc="-150" dirty="0"/>
              <a:t>Factory </a:t>
            </a:r>
            <a:r>
              <a:rPr lang="en-US" sz="3600" spc="-150" dirty="0" smtClean="0"/>
              <a:t>Pattern</a:t>
            </a:r>
            <a:endParaRPr sz="3600" spc="-15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371600"/>
            <a:ext cx="8305800" cy="5029200"/>
          </a:xfrm>
        </p:spPr>
        <p:txBody>
          <a:bodyPr/>
          <a:lstStyle/>
          <a:p>
            <a:r>
              <a:rPr lang="en-US" sz="2400" dirty="0"/>
              <a:t>In Factory pattern, we </a:t>
            </a:r>
            <a:r>
              <a:rPr lang="en-US" sz="2400" dirty="0">
                <a:solidFill>
                  <a:schemeClr val="accent5"/>
                </a:solidFill>
              </a:rPr>
              <a:t>create object without exposing the creation logic </a:t>
            </a:r>
            <a:r>
              <a:rPr lang="en-US" sz="2400" dirty="0"/>
              <a:t>to the client and refer to newly created object using a common interface</a:t>
            </a:r>
            <a:r>
              <a:rPr lang="en-US" sz="2400" dirty="0" smtClean="0"/>
              <a:t>.</a:t>
            </a:r>
          </a:p>
          <a:p>
            <a:endParaRPr lang="en-US" altLang="en-US" sz="2400" b="0" dirty="0"/>
          </a:p>
          <a:p>
            <a:r>
              <a:rPr lang="en-US" altLang="en-US" sz="2400" dirty="0" smtClean="0"/>
              <a:t>Define </a:t>
            </a:r>
            <a:r>
              <a:rPr lang="en-US" altLang="en-US" sz="2400" dirty="0"/>
              <a:t>an interface for creating an object, but let subclass decide which class to instantiate</a:t>
            </a:r>
          </a:p>
          <a:p>
            <a:endParaRPr lang="en-US" altLang="en-US" sz="2400" dirty="0"/>
          </a:p>
          <a:p>
            <a:pPr>
              <a:buFont typeface="Arial" charset="0"/>
              <a:buChar char="•"/>
            </a:pPr>
            <a:r>
              <a:rPr lang="en-US" altLang="en-US" sz="2400" dirty="0"/>
              <a:t> </a:t>
            </a:r>
          </a:p>
          <a:p>
            <a:endParaRPr lang="en-US" dirty="0"/>
          </a:p>
        </p:txBody>
      </p:sp>
      <p:pic>
        <p:nvPicPr>
          <p:cNvPr id="9" name="Picture 4" descr="C:\Documents and Settings\SAURABH.VERMA\Desktop\showroom2.jp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5562600" y="3951137"/>
            <a:ext cx="3115464" cy="23365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90600" y="4227782"/>
            <a:ext cx="3057643" cy="17833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Left-Right Arrow 10"/>
          <p:cNvSpPr/>
          <p:nvPr/>
        </p:nvSpPr>
        <p:spPr bwMode="auto">
          <a:xfrm>
            <a:off x="4257891" y="5119436"/>
            <a:ext cx="846162" cy="450376"/>
          </a:xfrm>
          <a:prstGeom prst="left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6963">
              <a:defRPr/>
            </a:pPr>
            <a:endParaRPr 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092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Factory Pattern </a:t>
            </a:r>
            <a:br>
              <a:rPr lang="en-US" dirty="0" smtClean="0"/>
            </a:br>
            <a:r>
              <a:rPr lang="en-US" dirty="0" smtClean="0"/>
              <a:t>UML Class Diagram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95" y="1767227"/>
            <a:ext cx="7721405" cy="4481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0286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Factory Pattern </a:t>
            </a:r>
            <a:br>
              <a:rPr lang="en-US" dirty="0"/>
            </a:br>
            <a:r>
              <a:rPr lang="en-US" dirty="0"/>
              <a:t>UML Class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52600"/>
            <a:ext cx="8305800" cy="4800600"/>
          </a:xfrm>
        </p:spPr>
        <p:txBody>
          <a:bodyPr/>
          <a:lstStyle/>
          <a:p>
            <a:r>
              <a:rPr lang="en-US" i="1" dirty="0" err="1"/>
              <a:t>FactoryPatternDemo</a:t>
            </a:r>
            <a:r>
              <a:rPr lang="en-US" dirty="0"/>
              <a:t>, </a:t>
            </a:r>
            <a:r>
              <a:rPr lang="en-US" dirty="0" smtClean="0"/>
              <a:t>will </a:t>
            </a:r>
            <a:r>
              <a:rPr lang="en-US" dirty="0"/>
              <a:t>use </a:t>
            </a:r>
            <a:r>
              <a:rPr lang="en-US" i="1" dirty="0" err="1">
                <a:solidFill>
                  <a:schemeClr val="accent5"/>
                </a:solidFill>
              </a:rPr>
              <a:t>ShapeFactory</a:t>
            </a:r>
            <a:r>
              <a:rPr lang="en-US" dirty="0"/>
              <a:t> to get a </a:t>
            </a:r>
            <a:r>
              <a:rPr lang="en-US" i="1" dirty="0" err="1">
                <a:solidFill>
                  <a:schemeClr val="accent5"/>
                </a:solidFill>
              </a:rPr>
              <a:t>Shape</a:t>
            </a:r>
            <a:r>
              <a:rPr lang="en-US" dirty="0" err="1">
                <a:solidFill>
                  <a:schemeClr val="accent5"/>
                </a:solidFill>
              </a:rPr>
              <a:t>object</a:t>
            </a:r>
            <a:r>
              <a:rPr lang="en-US" dirty="0"/>
              <a:t>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It </a:t>
            </a:r>
            <a:r>
              <a:rPr lang="en-US" dirty="0"/>
              <a:t>will </a:t>
            </a:r>
            <a:r>
              <a:rPr lang="en-US" dirty="0">
                <a:solidFill>
                  <a:schemeClr val="accent5"/>
                </a:solidFill>
              </a:rPr>
              <a:t>pass information (</a:t>
            </a:r>
            <a:r>
              <a:rPr lang="en-US" i="1" dirty="0">
                <a:solidFill>
                  <a:schemeClr val="accent5"/>
                </a:solidFill>
              </a:rPr>
              <a:t>CIRCLE / RECTANGLE / SQUARE</a:t>
            </a:r>
            <a:r>
              <a:rPr lang="en-US" dirty="0">
                <a:solidFill>
                  <a:schemeClr val="accent5"/>
                </a:solidFill>
              </a:rPr>
              <a:t>) </a:t>
            </a:r>
            <a:r>
              <a:rPr lang="en-US" dirty="0" smtClean="0"/>
              <a:t>to </a:t>
            </a:r>
            <a:r>
              <a:rPr lang="en-US" i="1" dirty="0" err="1" smtClean="0">
                <a:solidFill>
                  <a:schemeClr val="accent5"/>
                </a:solidFill>
              </a:rPr>
              <a:t>ShapeFactory</a:t>
            </a:r>
            <a:r>
              <a:rPr lang="en-US" dirty="0">
                <a:solidFill>
                  <a:schemeClr val="accent5"/>
                </a:solidFill>
              </a:rPr>
              <a:t> </a:t>
            </a:r>
            <a:r>
              <a:rPr lang="en-US" dirty="0"/>
              <a:t>to get the type of object it needs.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581400"/>
            <a:ext cx="5334000" cy="3094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2943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Factory Pattern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5400"/>
            <a:ext cx="8305800" cy="4800600"/>
          </a:xfrm>
        </p:spPr>
        <p:txBody>
          <a:bodyPr/>
          <a:lstStyle/>
          <a:p>
            <a:pPr marL="114300" indent="0">
              <a:buNone/>
            </a:pPr>
            <a:r>
              <a:rPr lang="en-US" dirty="0">
                <a:solidFill>
                  <a:schemeClr val="accent5"/>
                </a:solidFill>
              </a:rPr>
              <a:t>Step 1</a:t>
            </a:r>
          </a:p>
          <a:p>
            <a:r>
              <a:rPr lang="en-US" b="0" dirty="0"/>
              <a:t>Create </a:t>
            </a:r>
            <a:r>
              <a:rPr lang="en-US" b="0" dirty="0" smtClean="0"/>
              <a:t>the interface</a:t>
            </a:r>
            <a:r>
              <a:rPr lang="en-US" b="0" dirty="0"/>
              <a:t> </a:t>
            </a:r>
            <a:r>
              <a:rPr lang="en-US" b="0" i="1" dirty="0" smtClean="0"/>
              <a:t>Shape</a:t>
            </a:r>
            <a:endParaRPr lang="en-US" b="0" i="1" dirty="0"/>
          </a:p>
          <a:p>
            <a:endParaRPr lang="en-US" b="0" dirty="0"/>
          </a:p>
          <a:p>
            <a:pPr marL="114300" indent="0">
              <a:buNone/>
            </a:pPr>
            <a:endParaRPr lang="en-US" dirty="0" smtClean="0">
              <a:solidFill>
                <a:schemeClr val="accent5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accent5"/>
              </a:solidFill>
            </a:endParaRPr>
          </a:p>
          <a:p>
            <a:pPr marL="114300" indent="0">
              <a:buNone/>
            </a:pPr>
            <a:endParaRPr lang="en-US" dirty="0" smtClean="0">
              <a:solidFill>
                <a:schemeClr val="accent5"/>
              </a:solidFill>
            </a:endParaRPr>
          </a:p>
          <a:p>
            <a:pPr marL="114300" indent="0">
              <a:buNone/>
            </a:pPr>
            <a:r>
              <a:rPr lang="en-US" dirty="0" smtClean="0">
                <a:solidFill>
                  <a:schemeClr val="accent5"/>
                </a:solidFill>
              </a:rPr>
              <a:t>Step </a:t>
            </a:r>
            <a:r>
              <a:rPr lang="en-US" dirty="0">
                <a:solidFill>
                  <a:schemeClr val="accent5"/>
                </a:solidFill>
              </a:rPr>
              <a:t>2</a:t>
            </a:r>
          </a:p>
          <a:p>
            <a:r>
              <a:rPr lang="en-US" b="0" dirty="0"/>
              <a:t>Create concrete classes implementing the same interface</a:t>
            </a:r>
            <a:r>
              <a:rPr lang="en-US" b="0" dirty="0" smtClean="0"/>
              <a:t>.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41"/>
          <a:stretch/>
        </p:blipFill>
        <p:spPr bwMode="auto">
          <a:xfrm>
            <a:off x="5715000" y="914400"/>
            <a:ext cx="3237688" cy="2581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8" t="47845" r="58049" b="45851"/>
          <a:stretch/>
        </p:blipFill>
        <p:spPr bwMode="auto">
          <a:xfrm>
            <a:off x="1066800" y="2286000"/>
            <a:ext cx="4191000" cy="1234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4" t="66891" r="41336" b="21731"/>
          <a:stretch/>
        </p:blipFill>
        <p:spPr bwMode="auto">
          <a:xfrm>
            <a:off x="1066800" y="4724399"/>
            <a:ext cx="7239000" cy="1952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1166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4638"/>
            <a:ext cx="8153400" cy="1143000"/>
          </a:xfrm>
        </p:spPr>
        <p:txBody>
          <a:bodyPr/>
          <a:lstStyle/>
          <a:p>
            <a:r>
              <a:rPr lang="en-US" dirty="0"/>
              <a:t>Factory Pattern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66800"/>
            <a:ext cx="7620000" cy="4800600"/>
          </a:xfrm>
        </p:spPr>
        <p:txBody>
          <a:bodyPr/>
          <a:lstStyle/>
          <a:p>
            <a:pPr marL="114300" indent="0">
              <a:buNone/>
            </a:pPr>
            <a:r>
              <a:rPr lang="en-US" dirty="0">
                <a:solidFill>
                  <a:schemeClr val="accent5"/>
                </a:solidFill>
              </a:rPr>
              <a:t>Step </a:t>
            </a:r>
            <a:r>
              <a:rPr lang="en-US" dirty="0" smtClean="0">
                <a:solidFill>
                  <a:schemeClr val="accent5"/>
                </a:solidFill>
              </a:rPr>
              <a:t>3</a:t>
            </a:r>
            <a:endParaRPr lang="en-US" dirty="0">
              <a:solidFill>
                <a:schemeClr val="accent5"/>
              </a:solidFill>
            </a:endParaRPr>
          </a:p>
          <a:p>
            <a:r>
              <a:rPr lang="en-US" b="0" dirty="0"/>
              <a:t>Create </a:t>
            </a:r>
            <a:r>
              <a:rPr lang="en-US" b="0" dirty="0" smtClean="0"/>
              <a:t>the Factory Class </a:t>
            </a:r>
            <a:r>
              <a:rPr lang="en-US" b="0" dirty="0"/>
              <a:t>to generate object of concrete class based on given information.</a:t>
            </a:r>
          </a:p>
          <a:p>
            <a:pPr marL="114300" indent="0">
              <a:buNone/>
            </a:pPr>
            <a:endParaRPr lang="en-US" dirty="0" smtClean="0">
              <a:solidFill>
                <a:schemeClr val="accent5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accent5"/>
              </a:solidFill>
            </a:endParaRPr>
          </a:p>
          <a:p>
            <a:pPr marL="114300" indent="0">
              <a:buNone/>
            </a:pPr>
            <a:endParaRPr lang="en-US" dirty="0" smtClean="0">
              <a:solidFill>
                <a:schemeClr val="accent5"/>
              </a:solidFill>
            </a:endParaRP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8" t="60291" r="42974" b="7543"/>
          <a:stretch/>
        </p:blipFill>
        <p:spPr bwMode="auto">
          <a:xfrm>
            <a:off x="1902370" y="2334087"/>
            <a:ext cx="5565230" cy="44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9644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4638"/>
            <a:ext cx="8153400" cy="1143000"/>
          </a:xfrm>
        </p:spPr>
        <p:txBody>
          <a:bodyPr/>
          <a:lstStyle/>
          <a:p>
            <a:r>
              <a:rPr lang="en-US" dirty="0"/>
              <a:t>Factory Pattern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66800"/>
            <a:ext cx="7620000" cy="4800600"/>
          </a:xfrm>
        </p:spPr>
        <p:txBody>
          <a:bodyPr/>
          <a:lstStyle/>
          <a:p>
            <a:pPr marL="114300" indent="0">
              <a:buNone/>
            </a:pPr>
            <a:r>
              <a:rPr lang="en-US" dirty="0">
                <a:solidFill>
                  <a:schemeClr val="accent5"/>
                </a:solidFill>
              </a:rPr>
              <a:t>Step 4</a:t>
            </a:r>
          </a:p>
          <a:p>
            <a:r>
              <a:rPr lang="en-US" b="0" dirty="0"/>
              <a:t>Use </a:t>
            </a:r>
            <a:r>
              <a:rPr lang="en-US" b="0" dirty="0" smtClean="0"/>
              <a:t>an instance of the Factory Class to </a:t>
            </a:r>
            <a:r>
              <a:rPr lang="en-US" b="0" dirty="0"/>
              <a:t>get object of concrete class by passing an information such as type.</a:t>
            </a:r>
            <a:endParaRPr lang="en-US" dirty="0" smtClean="0">
              <a:solidFill>
                <a:schemeClr val="accent5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accent5"/>
              </a:solidFill>
            </a:endParaRPr>
          </a:p>
          <a:p>
            <a:pPr marL="114300" indent="0">
              <a:buNone/>
            </a:pPr>
            <a:endParaRPr lang="en-US" dirty="0" smtClean="0">
              <a:solidFill>
                <a:schemeClr val="accent5"/>
              </a:solidFill>
            </a:endParaRP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6" t="50000" r="41940" b="25016"/>
          <a:stretch/>
        </p:blipFill>
        <p:spPr bwMode="auto">
          <a:xfrm>
            <a:off x="1224455" y="2362200"/>
            <a:ext cx="7081345" cy="4309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688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Factory Pattern </a:t>
            </a:r>
            <a:br>
              <a:rPr lang="en-US" dirty="0" smtClean="0"/>
            </a:br>
            <a:r>
              <a:rPr lang="en-US" dirty="0" smtClean="0"/>
              <a:t>UML Class Diagram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95" y="1767227"/>
            <a:ext cx="7721405" cy="4481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03133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Shape 242689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defTabSz="914327" fontAlgn="auto">
              <a:spcAft>
                <a:spcPts val="0"/>
              </a:spcAft>
              <a:defRPr/>
            </a:pPr>
            <a:r>
              <a:rPr spc="-150" dirty="0"/>
              <a:t>Abstract Factory Pattern</a:t>
            </a:r>
          </a:p>
        </p:txBody>
      </p:sp>
      <p:pic>
        <p:nvPicPr>
          <p:cNvPr id="5" name="Picture 2" descr="C:\Documents and Settings\SAURABH.VERMA\Desktop\DesignPatternsPresentation\abstract.gif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1371600"/>
            <a:ext cx="4953000" cy="5338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31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Shape 242689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defTabSz="914327" fontAlgn="auto">
              <a:spcAft>
                <a:spcPts val="0"/>
              </a:spcAft>
              <a:defRPr/>
            </a:pPr>
            <a:r>
              <a:rPr lang="en-US" spc="-150" dirty="0"/>
              <a:t>Abstract Factory Pattern</a:t>
            </a:r>
            <a:endParaRPr spc="-15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Abstract Factory patterns work around a s</a:t>
            </a:r>
            <a:r>
              <a:rPr lang="en-US" dirty="0">
                <a:solidFill>
                  <a:schemeClr val="accent5"/>
                </a:solidFill>
              </a:rPr>
              <a:t>uper-factory which creates other factories. </a:t>
            </a:r>
            <a:endParaRPr lang="en-US" dirty="0" smtClean="0">
              <a:solidFill>
                <a:schemeClr val="accent5"/>
              </a:solidFill>
            </a:endParaRPr>
          </a:p>
          <a:p>
            <a:pPr>
              <a:lnSpc>
                <a:spcPct val="150000"/>
              </a:lnSpc>
            </a:pPr>
            <a:endParaRPr lang="en-US" sz="700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This </a:t>
            </a:r>
            <a:r>
              <a:rPr lang="en-US" dirty="0"/>
              <a:t>factory is also called as </a:t>
            </a:r>
            <a:r>
              <a:rPr lang="en-US" dirty="0">
                <a:solidFill>
                  <a:schemeClr val="accent5"/>
                </a:solidFill>
              </a:rPr>
              <a:t>factory of factories</a:t>
            </a:r>
            <a:r>
              <a:rPr lang="en-US" dirty="0" smtClean="0"/>
              <a:t>.</a:t>
            </a:r>
          </a:p>
          <a:p>
            <a:pPr>
              <a:lnSpc>
                <a:spcPct val="150000"/>
              </a:lnSpc>
            </a:pPr>
            <a:endParaRPr lang="en-US" sz="700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An </a:t>
            </a:r>
            <a:r>
              <a:rPr lang="en-US" dirty="0">
                <a:solidFill>
                  <a:schemeClr val="accent5"/>
                </a:solidFill>
              </a:rPr>
              <a:t>interface is responsible for creating a factory </a:t>
            </a:r>
            <a:r>
              <a:rPr lang="en-US" dirty="0"/>
              <a:t>of related objects without explicitly specifying their classes. </a:t>
            </a:r>
            <a:r>
              <a:rPr lang="en-US" dirty="0">
                <a:solidFill>
                  <a:schemeClr val="accent5"/>
                </a:solidFill>
              </a:rPr>
              <a:t>Each generated factory can give the objects as per the Factory pattern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327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Design Patterns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Benefits, Types, Examples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847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Shape 242689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defTabSz="914327" fontAlgn="auto">
              <a:spcAft>
                <a:spcPts val="0"/>
              </a:spcAft>
              <a:defRPr/>
            </a:pPr>
            <a:r>
              <a:rPr lang="en-US" spc="-150" dirty="0"/>
              <a:t>Abstract Factory </a:t>
            </a:r>
            <a:r>
              <a:rPr lang="en-US" spc="-150" dirty="0" smtClean="0"/>
              <a:t>Pattern</a:t>
            </a:r>
            <a:br>
              <a:rPr lang="en-US" spc="-150" dirty="0" smtClean="0"/>
            </a:br>
            <a:r>
              <a:rPr lang="en-US" spc="-150" dirty="0" smtClean="0"/>
              <a:t>UML Diagram</a:t>
            </a:r>
            <a:endParaRPr spc="-150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1799885"/>
            <a:ext cx="6286500" cy="4905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122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Shape 242689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defTabSz="914327" fontAlgn="auto">
              <a:spcAft>
                <a:spcPts val="0"/>
              </a:spcAft>
              <a:defRPr/>
            </a:pPr>
            <a:r>
              <a:rPr lang="en-US" spc="-150" dirty="0"/>
              <a:t>Abstract Factory </a:t>
            </a:r>
            <a:r>
              <a:rPr lang="en-US" spc="-150" dirty="0" smtClean="0"/>
              <a:t>Pattern</a:t>
            </a:r>
            <a:br>
              <a:rPr lang="en-US" spc="-150" dirty="0" smtClean="0"/>
            </a:br>
            <a:r>
              <a:rPr lang="en-US" spc="-150" dirty="0" smtClean="0"/>
              <a:t>UML Diagram</a:t>
            </a:r>
            <a:endParaRPr spc="-15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905000"/>
            <a:ext cx="8305800" cy="4800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i="1" dirty="0" err="1"/>
              <a:t>AbstractFactoryPatternDemo</a:t>
            </a:r>
            <a:r>
              <a:rPr lang="en-US" dirty="0"/>
              <a:t>, </a:t>
            </a:r>
            <a:r>
              <a:rPr lang="en-US" dirty="0" smtClean="0"/>
              <a:t>uses</a:t>
            </a:r>
            <a:r>
              <a:rPr lang="en-US" dirty="0"/>
              <a:t> </a:t>
            </a:r>
            <a:r>
              <a:rPr lang="en-US" i="1" dirty="0" err="1">
                <a:solidFill>
                  <a:schemeClr val="accent5"/>
                </a:solidFill>
              </a:rPr>
              <a:t>FactoryProducer</a:t>
            </a:r>
            <a:r>
              <a:rPr lang="en-US" dirty="0"/>
              <a:t> to get </a:t>
            </a:r>
            <a:r>
              <a:rPr lang="en-US" dirty="0" smtClean="0"/>
              <a:t>an </a:t>
            </a:r>
            <a:r>
              <a:rPr lang="en-US" i="1" dirty="0" err="1" smtClean="0">
                <a:solidFill>
                  <a:schemeClr val="accent5"/>
                </a:solidFill>
              </a:rPr>
              <a:t>AbstractFactory</a:t>
            </a:r>
            <a:r>
              <a:rPr lang="en-US" dirty="0"/>
              <a:t> object. </a:t>
            </a:r>
            <a:endParaRPr lang="en-US" dirty="0" smtClean="0"/>
          </a:p>
          <a:p>
            <a:pPr>
              <a:lnSpc>
                <a:spcPct val="150000"/>
              </a:lnSpc>
            </a:pPr>
            <a:endParaRPr lang="en-US" sz="700" dirty="0"/>
          </a:p>
          <a:p>
            <a:pPr>
              <a:lnSpc>
                <a:spcPct val="150000"/>
              </a:lnSpc>
            </a:pPr>
            <a:r>
              <a:rPr lang="en-US" dirty="0" smtClean="0"/>
              <a:t>It </a:t>
            </a:r>
            <a:r>
              <a:rPr lang="en-US" dirty="0" smtClean="0">
                <a:solidFill>
                  <a:schemeClr val="accent5"/>
                </a:solidFill>
              </a:rPr>
              <a:t>passes </a:t>
            </a:r>
            <a:r>
              <a:rPr lang="en-US" dirty="0">
                <a:solidFill>
                  <a:schemeClr val="accent5"/>
                </a:solidFill>
              </a:rPr>
              <a:t>information </a:t>
            </a:r>
            <a:r>
              <a:rPr lang="en-US" dirty="0" smtClean="0">
                <a:solidFill>
                  <a:schemeClr val="accent5"/>
                </a:solidFill>
              </a:rPr>
              <a:t>for Shape </a:t>
            </a:r>
            <a:r>
              <a:rPr lang="en-US" dirty="0" smtClean="0"/>
              <a:t>(</a:t>
            </a:r>
            <a:r>
              <a:rPr lang="en-US" i="1" dirty="0" smtClean="0"/>
              <a:t>CIRCLE </a:t>
            </a:r>
            <a:r>
              <a:rPr lang="en-US" i="1" dirty="0"/>
              <a:t>/ RECTANGLE / </a:t>
            </a:r>
            <a:r>
              <a:rPr lang="en-US" i="1" dirty="0" smtClean="0"/>
              <a:t>SQUARE</a:t>
            </a:r>
            <a:r>
              <a:rPr lang="en-US" dirty="0" smtClean="0"/>
              <a:t>) </a:t>
            </a:r>
            <a:r>
              <a:rPr lang="en-US" dirty="0"/>
              <a:t>to </a:t>
            </a:r>
            <a:r>
              <a:rPr lang="en-US" i="1" dirty="0" err="1">
                <a:solidFill>
                  <a:schemeClr val="accent5"/>
                </a:solidFill>
              </a:rPr>
              <a:t>AbstractFactory</a:t>
            </a:r>
            <a:r>
              <a:rPr lang="en-US" dirty="0"/>
              <a:t> to get the type of object it needs. </a:t>
            </a:r>
            <a:endParaRPr lang="en-US" dirty="0" smtClean="0"/>
          </a:p>
          <a:p>
            <a:pPr>
              <a:lnSpc>
                <a:spcPct val="150000"/>
              </a:lnSpc>
            </a:pPr>
            <a:endParaRPr lang="en-US" sz="700" dirty="0"/>
          </a:p>
          <a:p>
            <a:pPr>
              <a:lnSpc>
                <a:spcPct val="150000"/>
              </a:lnSpc>
            </a:pPr>
            <a:r>
              <a:rPr lang="en-US" dirty="0" smtClean="0"/>
              <a:t>It </a:t>
            </a:r>
            <a:r>
              <a:rPr lang="en-US" dirty="0" smtClean="0">
                <a:solidFill>
                  <a:schemeClr val="accent5"/>
                </a:solidFill>
              </a:rPr>
              <a:t>passes information for Color</a:t>
            </a:r>
            <a:r>
              <a:rPr lang="en-US" dirty="0" smtClean="0"/>
              <a:t>  </a:t>
            </a:r>
            <a:r>
              <a:rPr lang="en-US" dirty="0"/>
              <a:t>(</a:t>
            </a:r>
            <a:r>
              <a:rPr lang="en-US" i="1" dirty="0"/>
              <a:t>RED / GREEN / BLUE</a:t>
            </a:r>
            <a:r>
              <a:rPr lang="en-US" dirty="0"/>
              <a:t> </a:t>
            </a:r>
            <a:r>
              <a:rPr lang="en-US" dirty="0" smtClean="0"/>
              <a:t>) </a:t>
            </a:r>
            <a:r>
              <a:rPr lang="en-US" dirty="0"/>
              <a:t>to </a:t>
            </a:r>
            <a:r>
              <a:rPr lang="en-US" i="1" dirty="0" err="1">
                <a:solidFill>
                  <a:schemeClr val="accent5"/>
                </a:solidFill>
              </a:rPr>
              <a:t>AbstractFactory</a:t>
            </a:r>
            <a:r>
              <a:rPr lang="en-US" dirty="0"/>
              <a:t> to get the type of object it needs.</a:t>
            </a:r>
          </a:p>
        </p:txBody>
      </p:sp>
    </p:spTree>
    <p:extLst>
      <p:ext uri="{BB962C8B-B14F-4D97-AF65-F5344CB8AC3E}">
        <p14:creationId xmlns:p14="http://schemas.microsoft.com/office/powerpoint/2010/main" val="380371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Shape 242689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defTabSz="914327" fontAlgn="auto">
              <a:spcAft>
                <a:spcPts val="0"/>
              </a:spcAft>
              <a:defRPr/>
            </a:pPr>
            <a:r>
              <a:rPr lang="en-US" spc="-150" dirty="0"/>
              <a:t>Abstract Factory </a:t>
            </a:r>
            <a:r>
              <a:rPr lang="en-US" spc="-150" dirty="0" smtClean="0"/>
              <a:t>Pattern</a:t>
            </a:r>
            <a:br>
              <a:rPr lang="en-US" spc="-150" dirty="0" smtClean="0"/>
            </a:br>
            <a:r>
              <a:rPr lang="en-US" spc="-150" dirty="0" smtClean="0"/>
              <a:t>UML Diagram</a:t>
            </a:r>
            <a:endParaRPr spc="-15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905000"/>
            <a:ext cx="4191000" cy="4800600"/>
          </a:xfrm>
        </p:spPr>
        <p:txBody>
          <a:bodyPr>
            <a:norm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US" i="1" dirty="0" smtClean="0">
                <a:solidFill>
                  <a:schemeClr val="accent5"/>
                </a:solidFill>
              </a:rPr>
              <a:t>Step 1 </a:t>
            </a:r>
          </a:p>
          <a:p>
            <a:pPr>
              <a:lnSpc>
                <a:spcPct val="150000"/>
              </a:lnSpc>
            </a:pPr>
            <a:r>
              <a:rPr lang="en-US" i="1" dirty="0" smtClean="0"/>
              <a:t>Create Interface  Shape </a:t>
            </a:r>
          </a:p>
          <a:p>
            <a:pPr>
              <a:lnSpc>
                <a:spcPct val="150000"/>
              </a:lnSpc>
            </a:pPr>
            <a:r>
              <a:rPr lang="en-US" i="1" dirty="0" smtClean="0"/>
              <a:t>Concrete Classes : 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i="1" dirty="0"/>
              <a:t> </a:t>
            </a:r>
            <a:r>
              <a:rPr lang="en-US" i="1" dirty="0" smtClean="0"/>
              <a:t>   Circle, Square and Rectangle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i="1" dirty="0">
                <a:solidFill>
                  <a:schemeClr val="accent5"/>
                </a:solidFill>
              </a:rPr>
              <a:t>Step </a:t>
            </a:r>
            <a:r>
              <a:rPr lang="en-US" i="1" dirty="0" smtClean="0">
                <a:solidFill>
                  <a:schemeClr val="accent5"/>
                </a:solidFill>
              </a:rPr>
              <a:t>2 </a:t>
            </a:r>
            <a:endParaRPr lang="en-US" i="1" dirty="0">
              <a:solidFill>
                <a:schemeClr val="accent5"/>
              </a:solidFill>
            </a:endParaRPr>
          </a:p>
          <a:p>
            <a:pPr>
              <a:lnSpc>
                <a:spcPct val="150000"/>
              </a:lnSpc>
            </a:pPr>
            <a:r>
              <a:rPr lang="en-US" i="1" dirty="0"/>
              <a:t>Create Interface  </a:t>
            </a:r>
            <a:r>
              <a:rPr lang="en-US" i="1" dirty="0" smtClean="0"/>
              <a:t>Color</a:t>
            </a:r>
            <a:endParaRPr lang="en-US" i="1" dirty="0"/>
          </a:p>
          <a:p>
            <a:pPr>
              <a:lnSpc>
                <a:spcPct val="150000"/>
              </a:lnSpc>
            </a:pPr>
            <a:r>
              <a:rPr lang="en-US" i="1" dirty="0"/>
              <a:t>Concrete Classes : </a:t>
            </a:r>
            <a:endParaRPr lang="en-US" i="1" dirty="0" smtClean="0"/>
          </a:p>
          <a:p>
            <a:pPr marL="114300" indent="0">
              <a:lnSpc>
                <a:spcPct val="150000"/>
              </a:lnSpc>
              <a:buNone/>
            </a:pPr>
            <a:r>
              <a:rPr lang="en-US" i="1" dirty="0"/>
              <a:t> </a:t>
            </a:r>
            <a:r>
              <a:rPr lang="en-US" i="1" dirty="0" smtClean="0"/>
              <a:t>   Red, Green and Blue</a:t>
            </a:r>
            <a:endParaRPr lang="en-US" dirty="0"/>
          </a:p>
          <a:p>
            <a:pPr marL="114300" indent="0">
              <a:lnSpc>
                <a:spcPct val="150000"/>
              </a:lnSpc>
              <a:buNone/>
            </a:pP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15" r="50000"/>
          <a:stretch/>
        </p:blipFill>
        <p:spPr bwMode="auto">
          <a:xfrm>
            <a:off x="5334000" y="1828800"/>
            <a:ext cx="3631871" cy="2276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9722"/>
          <a:stretch/>
        </p:blipFill>
        <p:spPr bwMode="auto">
          <a:xfrm>
            <a:off x="5334000" y="4422493"/>
            <a:ext cx="3631871" cy="2283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823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Shape 242689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defTabSz="914327" fontAlgn="auto">
              <a:spcAft>
                <a:spcPts val="0"/>
              </a:spcAft>
              <a:defRPr/>
            </a:pPr>
            <a:r>
              <a:rPr lang="en-US" spc="-150" dirty="0"/>
              <a:t>Abstract Factory </a:t>
            </a:r>
            <a:r>
              <a:rPr lang="en-US" spc="-150" dirty="0" smtClean="0"/>
              <a:t>Pattern</a:t>
            </a:r>
            <a:br>
              <a:rPr lang="en-US" spc="-150" dirty="0" smtClean="0"/>
            </a:br>
            <a:r>
              <a:rPr lang="en-US" spc="-150" dirty="0" smtClean="0"/>
              <a:t>UML Diagram</a:t>
            </a:r>
            <a:endParaRPr spc="-15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828800"/>
            <a:ext cx="8458200" cy="4800600"/>
          </a:xfrm>
        </p:spPr>
        <p:txBody>
          <a:bodyPr>
            <a:norm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US" i="1" dirty="0" smtClean="0">
                <a:solidFill>
                  <a:schemeClr val="accent5"/>
                </a:solidFill>
              </a:rPr>
              <a:t>Step 3</a:t>
            </a:r>
          </a:p>
          <a:p>
            <a:pPr>
              <a:lnSpc>
                <a:spcPct val="150000"/>
              </a:lnSpc>
            </a:pPr>
            <a:r>
              <a:rPr lang="en-US" dirty="0"/>
              <a:t>Create an </a:t>
            </a:r>
            <a:r>
              <a:rPr lang="en-US" dirty="0">
                <a:solidFill>
                  <a:schemeClr val="accent5"/>
                </a:solidFill>
              </a:rPr>
              <a:t>Abstract class </a:t>
            </a:r>
            <a:r>
              <a:rPr lang="en-US" dirty="0"/>
              <a:t>to </a:t>
            </a:r>
            <a:r>
              <a:rPr lang="en-US" dirty="0">
                <a:solidFill>
                  <a:schemeClr val="accent5"/>
                </a:solidFill>
              </a:rPr>
              <a:t>get factories </a:t>
            </a:r>
            <a:r>
              <a:rPr lang="en-US" dirty="0"/>
              <a:t>for Color and </a:t>
            </a:r>
            <a:r>
              <a:rPr lang="en-US" dirty="0" smtClean="0"/>
              <a:t>Shape Objects</a:t>
            </a:r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5" t="45393" r="51552" b="46202"/>
          <a:stretch/>
        </p:blipFill>
        <p:spPr bwMode="auto">
          <a:xfrm>
            <a:off x="990600" y="3124200"/>
            <a:ext cx="6435959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1" t="2626" r="64271" b="73277"/>
          <a:stretch/>
        </p:blipFill>
        <p:spPr bwMode="auto">
          <a:xfrm>
            <a:off x="5943600" y="4495800"/>
            <a:ext cx="2870200" cy="2196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8337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Shape 242689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defTabSz="914327" fontAlgn="auto">
              <a:spcAft>
                <a:spcPts val="0"/>
              </a:spcAft>
              <a:defRPr/>
            </a:pPr>
            <a:r>
              <a:rPr lang="en-US" spc="-150" dirty="0"/>
              <a:t>Abstract Factory </a:t>
            </a:r>
            <a:r>
              <a:rPr lang="en-US" spc="-150" dirty="0" smtClean="0"/>
              <a:t>Pattern</a:t>
            </a:r>
            <a:br>
              <a:rPr lang="en-US" spc="-150" dirty="0" smtClean="0"/>
            </a:br>
            <a:r>
              <a:rPr lang="en-US" spc="-150" dirty="0" smtClean="0"/>
              <a:t>UML Diagram</a:t>
            </a:r>
            <a:endParaRPr spc="-15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828800"/>
            <a:ext cx="3352800" cy="4800600"/>
          </a:xfrm>
        </p:spPr>
        <p:txBody>
          <a:bodyPr>
            <a:norm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US" i="1" dirty="0" smtClean="0">
                <a:solidFill>
                  <a:schemeClr val="accent5"/>
                </a:solidFill>
              </a:rPr>
              <a:t>Step 4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</a:rPr>
              <a:t>Create</a:t>
            </a:r>
            <a:r>
              <a:rPr lang="en-US" dirty="0">
                <a:solidFill>
                  <a:schemeClr val="accent5"/>
                </a:solidFill>
              </a:rPr>
              <a:t> Factory </a:t>
            </a:r>
            <a:r>
              <a:rPr lang="en-US" dirty="0" smtClean="0">
                <a:solidFill>
                  <a:schemeClr val="accent5"/>
                </a:solidFill>
              </a:rPr>
              <a:t>classes for Shape and Color extending </a:t>
            </a:r>
            <a:r>
              <a:rPr lang="en-US" dirty="0" err="1">
                <a:solidFill>
                  <a:schemeClr val="accent5"/>
                </a:solidFill>
              </a:rPr>
              <a:t>AbstractFactory</a:t>
            </a:r>
            <a:r>
              <a:rPr lang="en-US" dirty="0"/>
              <a:t> to generate object of concrete class based on given information.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191000" y="2209800"/>
            <a:ext cx="4691063" cy="3658864"/>
            <a:chOff x="4452937" y="2514600"/>
            <a:chExt cx="4691063" cy="3658864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2937" y="2514600"/>
              <a:ext cx="4691063" cy="36588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6172200" y="2514600"/>
              <a:ext cx="29718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356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Shape 242689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defTabSz="914327" fontAlgn="auto">
              <a:spcAft>
                <a:spcPts val="0"/>
              </a:spcAft>
              <a:defRPr/>
            </a:pPr>
            <a:r>
              <a:rPr lang="en-US" spc="-150" dirty="0"/>
              <a:t>Abstract Factory </a:t>
            </a:r>
            <a:r>
              <a:rPr lang="en-US" spc="-150" dirty="0" smtClean="0"/>
              <a:t>Pattern</a:t>
            </a:r>
            <a:br>
              <a:rPr lang="en-US" spc="-150" dirty="0" smtClean="0"/>
            </a:br>
            <a:r>
              <a:rPr lang="en-US" spc="-150" dirty="0" smtClean="0"/>
              <a:t>UML Diagram</a:t>
            </a:r>
            <a:endParaRPr spc="-15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828800"/>
            <a:ext cx="8458200" cy="4800600"/>
          </a:xfrm>
        </p:spPr>
        <p:txBody>
          <a:bodyPr>
            <a:normAutofit/>
          </a:bodyPr>
          <a:lstStyle/>
          <a:p>
            <a:pPr marL="114300" indent="0">
              <a:lnSpc>
                <a:spcPct val="150000"/>
              </a:lnSpc>
              <a:buNone/>
            </a:pPr>
            <a:endParaRPr lang="en-US" i="1" dirty="0" smtClean="0">
              <a:solidFill>
                <a:schemeClr val="accent5"/>
              </a:solidFill>
            </a:endParaRPr>
          </a:p>
          <a:p>
            <a:pPr marL="114300" indent="0">
              <a:lnSpc>
                <a:spcPct val="150000"/>
              </a:lnSpc>
              <a:buNone/>
            </a:pPr>
            <a:endParaRPr lang="en-US" i="1" dirty="0">
              <a:solidFill>
                <a:schemeClr val="accent5"/>
              </a:solidFill>
            </a:endParaRPr>
          </a:p>
          <a:p>
            <a:pPr marL="114300" indent="0">
              <a:lnSpc>
                <a:spcPct val="150000"/>
              </a:lnSpc>
              <a:buNone/>
            </a:pPr>
            <a:endParaRPr lang="en-US" i="1" dirty="0" smtClean="0">
              <a:solidFill>
                <a:schemeClr val="accent5"/>
              </a:solidFill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i="1" dirty="0" smtClean="0">
                <a:solidFill>
                  <a:schemeClr val="accent5"/>
                </a:solidFill>
              </a:rPr>
              <a:t>Step 4</a:t>
            </a:r>
          </a:p>
          <a:p>
            <a:pPr marL="114300" indent="0">
              <a:lnSpc>
                <a:spcPct val="150000"/>
              </a:lnSpc>
              <a:buNone/>
            </a:pPr>
            <a:endParaRPr lang="en-US" i="1" dirty="0" smtClean="0">
              <a:solidFill>
                <a:schemeClr val="accent5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6" t="40248" r="45043" b="17565"/>
          <a:stretch/>
        </p:blipFill>
        <p:spPr bwMode="auto">
          <a:xfrm>
            <a:off x="1752600" y="1752600"/>
            <a:ext cx="7010400" cy="4993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693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828800"/>
            <a:ext cx="8458200" cy="4800600"/>
          </a:xfrm>
        </p:spPr>
        <p:txBody>
          <a:bodyPr>
            <a:normAutofit/>
          </a:bodyPr>
          <a:lstStyle/>
          <a:p>
            <a:pPr marL="114300" indent="0">
              <a:lnSpc>
                <a:spcPct val="150000"/>
              </a:lnSpc>
              <a:buNone/>
            </a:pPr>
            <a:endParaRPr lang="en-US" i="1" dirty="0" smtClean="0">
              <a:solidFill>
                <a:schemeClr val="accent5"/>
              </a:solidFill>
            </a:endParaRPr>
          </a:p>
          <a:p>
            <a:pPr marL="114300" indent="0">
              <a:lnSpc>
                <a:spcPct val="150000"/>
              </a:lnSpc>
              <a:buNone/>
            </a:pPr>
            <a:endParaRPr lang="en-US" i="1" dirty="0">
              <a:solidFill>
                <a:schemeClr val="accent5"/>
              </a:solidFill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i="1" dirty="0" smtClean="0">
                <a:solidFill>
                  <a:schemeClr val="accent5"/>
                </a:solidFill>
              </a:rPr>
              <a:t>Step 4</a:t>
            </a:r>
          </a:p>
          <a:p>
            <a:pPr marL="114300" indent="0">
              <a:lnSpc>
                <a:spcPct val="150000"/>
              </a:lnSpc>
              <a:buNone/>
            </a:pPr>
            <a:endParaRPr lang="en-US" i="1" dirty="0" smtClean="0">
              <a:solidFill>
                <a:schemeClr val="accent5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8" t="29418" r="49310" b="28233"/>
          <a:stretch/>
        </p:blipFill>
        <p:spPr bwMode="auto">
          <a:xfrm>
            <a:off x="1725419" y="381000"/>
            <a:ext cx="7037581" cy="6291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112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50" dirty="0"/>
              <a:t>Abstract Factory Pattern</a:t>
            </a:r>
            <a:br>
              <a:rPr lang="en-US" spc="-150" dirty="0"/>
            </a:br>
            <a:r>
              <a:rPr lang="en-US" spc="-150" dirty="0"/>
              <a:t>UML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US" i="1" dirty="0">
                <a:solidFill>
                  <a:schemeClr val="accent5"/>
                </a:solidFill>
              </a:rPr>
              <a:t>Step </a:t>
            </a:r>
            <a:r>
              <a:rPr lang="en-US" i="1" dirty="0" smtClean="0">
                <a:solidFill>
                  <a:schemeClr val="accent5"/>
                </a:solidFill>
              </a:rPr>
              <a:t>5</a:t>
            </a:r>
            <a:endParaRPr lang="en-US" i="1" dirty="0">
              <a:solidFill>
                <a:schemeClr val="accent5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/>
              <a:t>Create a </a:t>
            </a:r>
            <a:r>
              <a:rPr lang="en-US" dirty="0">
                <a:solidFill>
                  <a:schemeClr val="accent5"/>
                </a:solidFill>
              </a:rPr>
              <a:t>Factory generator/producer </a:t>
            </a:r>
            <a:r>
              <a:rPr lang="en-US" dirty="0"/>
              <a:t>class to get factories by passing an information such as Shape or 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438400" y="3176064"/>
            <a:ext cx="5486400" cy="3681939"/>
            <a:chOff x="4724400" y="3393066"/>
            <a:chExt cx="4121581" cy="3236079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4400" y="3414457"/>
              <a:ext cx="4121581" cy="32146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7467600" y="3393066"/>
              <a:ext cx="1295400" cy="8250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81748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50" dirty="0"/>
              <a:t>Abstract Factory Pattern</a:t>
            </a:r>
            <a:br>
              <a:rPr lang="en-US" spc="-150" dirty="0"/>
            </a:br>
            <a:r>
              <a:rPr lang="en-US" spc="-150" dirty="0"/>
              <a:t>UML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US" i="1" dirty="0">
                <a:solidFill>
                  <a:schemeClr val="accent5"/>
                </a:solidFill>
              </a:rPr>
              <a:t>Step </a:t>
            </a:r>
            <a:r>
              <a:rPr lang="en-US" i="1" dirty="0" smtClean="0">
                <a:solidFill>
                  <a:schemeClr val="accent5"/>
                </a:solidFill>
              </a:rPr>
              <a:t>5</a:t>
            </a:r>
            <a:endParaRPr lang="en-US" i="1" dirty="0">
              <a:solidFill>
                <a:schemeClr val="accent5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/>
              <a:t>Create a </a:t>
            </a:r>
            <a:r>
              <a:rPr lang="en-US" dirty="0">
                <a:solidFill>
                  <a:schemeClr val="accent5"/>
                </a:solidFill>
              </a:rPr>
              <a:t>Factory generator/producer </a:t>
            </a:r>
            <a:r>
              <a:rPr lang="en-US" dirty="0"/>
              <a:t>class to get factories by passing an information such as Shape or 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5" t="58836" r="43103" b="20582"/>
          <a:stretch/>
        </p:blipFill>
        <p:spPr bwMode="auto">
          <a:xfrm>
            <a:off x="1700047" y="3429000"/>
            <a:ext cx="6148553" cy="3208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34872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50" dirty="0"/>
              <a:t>Abstract Factory Pattern</a:t>
            </a:r>
            <a:br>
              <a:rPr lang="en-US" spc="-150" dirty="0"/>
            </a:br>
            <a:r>
              <a:rPr lang="en-US" spc="-150" dirty="0"/>
              <a:t>UML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US" i="1" dirty="0">
                <a:solidFill>
                  <a:schemeClr val="accent5"/>
                </a:solidFill>
              </a:rPr>
              <a:t>Step 6</a:t>
            </a:r>
          </a:p>
          <a:p>
            <a:pPr>
              <a:lnSpc>
                <a:spcPct val="150000"/>
              </a:lnSpc>
            </a:pPr>
            <a:r>
              <a:rPr lang="en-US" dirty="0"/>
              <a:t>Use the </a:t>
            </a:r>
            <a:r>
              <a:rPr lang="en-US" dirty="0" err="1">
                <a:solidFill>
                  <a:schemeClr val="accent5"/>
                </a:solidFill>
              </a:rPr>
              <a:t>FactoryProducer</a:t>
            </a:r>
            <a:r>
              <a:rPr lang="en-US" dirty="0"/>
              <a:t> to get </a:t>
            </a:r>
            <a:r>
              <a:rPr lang="en-US" dirty="0" err="1"/>
              <a:t>AbstractFactory</a:t>
            </a:r>
            <a:r>
              <a:rPr lang="en-US" dirty="0"/>
              <a:t> in order to get factories of concrete classes by passing an information </a:t>
            </a:r>
            <a:r>
              <a:rPr lang="en-US" dirty="0" smtClean="0"/>
              <a:t>e.g. 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276600"/>
            <a:ext cx="4211638" cy="3284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4604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Design Pattern?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altLang="en-US" sz="2400" dirty="0">
                <a:solidFill>
                  <a:srgbClr val="0070C0"/>
                </a:solidFill>
              </a:rPr>
              <a:t>A design pattern </a:t>
            </a:r>
            <a:r>
              <a:rPr lang="en-US" altLang="en-US" sz="2400" b="0" dirty="0"/>
              <a:t>is a general repeatable solution to a commonly occurring problem in software design.</a:t>
            </a:r>
            <a:br>
              <a:rPr lang="en-US" altLang="en-US" sz="2400" b="0" dirty="0"/>
            </a:br>
            <a:endParaRPr lang="en-US" altLang="en-US" sz="2400" b="0" dirty="0"/>
          </a:p>
          <a:p>
            <a:pPr>
              <a:buFont typeface="Arial" charset="0"/>
              <a:buChar char="•"/>
            </a:pPr>
            <a:r>
              <a:rPr lang="en-US" altLang="en-US" sz="2400" b="0" dirty="0" smtClean="0"/>
              <a:t> </a:t>
            </a:r>
            <a:r>
              <a:rPr lang="en-US" altLang="en-US" sz="2400" b="0" dirty="0"/>
              <a:t>A design pattern systematically names, motivates, and explains a </a:t>
            </a:r>
            <a:r>
              <a:rPr lang="en-US" altLang="en-US" sz="2400" b="0" u="sng" dirty="0"/>
              <a:t>general design</a:t>
            </a:r>
            <a:r>
              <a:rPr lang="en-US" altLang="en-US" sz="2400" b="0" dirty="0"/>
              <a:t> that addresses a recurring design problem in object-oriented systems. </a:t>
            </a:r>
          </a:p>
          <a:p>
            <a:pPr>
              <a:buFont typeface="Arial" charset="0"/>
              <a:buChar char="•"/>
            </a:pPr>
            <a:endParaRPr lang="en-US" altLang="en-US" sz="2400" b="0" dirty="0"/>
          </a:p>
          <a:p>
            <a:pPr lvl="1">
              <a:buFont typeface="Arial" charset="0"/>
              <a:buChar char="•"/>
            </a:pPr>
            <a:r>
              <a:rPr lang="en-US" altLang="en-US" b="0" dirty="0"/>
              <a:t> </a:t>
            </a:r>
            <a:r>
              <a:rPr lang="en-US" altLang="en-US" b="0" dirty="0" smtClean="0"/>
              <a:t>It </a:t>
            </a:r>
            <a:r>
              <a:rPr lang="en-US" altLang="en-US" b="0" dirty="0"/>
              <a:t>describes the problem, the solution, when to apply the solution, and its consequences.</a:t>
            </a:r>
          </a:p>
          <a:p>
            <a:pPr lvl="1">
              <a:buFont typeface="Arial" charset="0"/>
              <a:buChar char="•"/>
            </a:pPr>
            <a:r>
              <a:rPr lang="en-US" altLang="en-US" b="0" dirty="0" smtClean="0"/>
              <a:t>The </a:t>
            </a:r>
            <a:r>
              <a:rPr lang="en-US" altLang="en-US" b="0" dirty="0"/>
              <a:t>solution is a general arrangement of objects and classes that solve the problem.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3922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50" dirty="0"/>
              <a:t>Abstract Factory Pattern</a:t>
            </a:r>
            <a:br>
              <a:rPr lang="en-US" spc="-150" dirty="0"/>
            </a:br>
            <a:r>
              <a:rPr lang="en-US" spc="-150" dirty="0"/>
              <a:t>UML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US" i="1" dirty="0">
                <a:solidFill>
                  <a:schemeClr val="accent5"/>
                </a:solidFill>
              </a:rPr>
              <a:t>Step </a:t>
            </a:r>
            <a:r>
              <a:rPr lang="en-US" i="1" dirty="0" smtClean="0">
                <a:solidFill>
                  <a:schemeClr val="accent5"/>
                </a:solidFill>
              </a:rPr>
              <a:t>6</a:t>
            </a:r>
            <a:endParaRPr lang="en-US" i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447800" y="2209800"/>
            <a:ext cx="7467600" cy="4124379"/>
            <a:chOff x="1219200" y="2590800"/>
            <a:chExt cx="6739758" cy="3743379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16" t="18265" r="36379" b="63955"/>
            <a:stretch/>
          </p:blipFill>
          <p:spPr bwMode="auto">
            <a:xfrm>
              <a:off x="1219200" y="2590800"/>
              <a:ext cx="6739758" cy="2496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3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97" t="60237" r="34310" b="30226"/>
            <a:stretch/>
          </p:blipFill>
          <p:spPr bwMode="auto">
            <a:xfrm>
              <a:off x="1219200" y="5087006"/>
              <a:ext cx="6739758" cy="1247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634531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Georgia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Georgia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Georgia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Georgia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fld id="{BE2A3A08-D8F8-445B-8F72-9F50FE79077E}" type="slidenum">
              <a:rPr lang="en-GB" altLang="en-US">
                <a:solidFill>
                  <a:srgbClr val="FFFFFF"/>
                </a:solidFill>
              </a:rPr>
              <a:pPr eaLnBrk="1" hangingPunct="1"/>
              <a:t>41</a:t>
            </a:fld>
            <a:endParaRPr lang="en-GB" altLang="en-US">
              <a:solidFill>
                <a:srgbClr val="FFFFFF"/>
              </a:solidFill>
            </a:endParaRPr>
          </a:p>
        </p:txBody>
      </p:sp>
      <p:sp>
        <p:nvSpPr>
          <p:cNvPr id="28675" name="Text Box 1"/>
          <p:cNvSpPr txBox="1">
            <a:spLocks noChangeArrowheads="1"/>
          </p:cNvSpPr>
          <p:nvPr/>
        </p:nvSpPr>
        <p:spPr bwMode="auto">
          <a:xfrm>
            <a:off x="914400" y="609600"/>
            <a:ext cx="82296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Georgia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Georgia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Georgia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Georgia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>
              <a:buClr>
                <a:srgbClr val="424456"/>
              </a:buClr>
              <a:buFont typeface="Trebuchet MS" pitchFamily="34" charset="0"/>
              <a:buNone/>
            </a:pPr>
            <a:r>
              <a:rPr lang="en-GB" altLang="en-US" sz="3600" dirty="0">
                <a:solidFill>
                  <a:srgbClr val="424456"/>
                </a:solidFill>
                <a:latin typeface="Trebuchet MS" pitchFamily="34" charset="0"/>
              </a:rPr>
              <a:t>Reference List</a:t>
            </a:r>
          </a:p>
        </p:txBody>
      </p:sp>
      <p:sp>
        <p:nvSpPr>
          <p:cNvPr id="28676" name="Text Box 2"/>
          <p:cNvSpPr txBox="1">
            <a:spLocks noChangeArrowheads="1"/>
          </p:cNvSpPr>
          <p:nvPr/>
        </p:nvSpPr>
        <p:spPr bwMode="auto">
          <a:xfrm>
            <a:off x="457200" y="1628775"/>
            <a:ext cx="8229600" cy="494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63538" indent="-255588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Georgia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Georgia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Georgia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Georgia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>
              <a:spcBef>
                <a:spcPts val="300"/>
              </a:spcBef>
              <a:buClr>
                <a:srgbClr val="A04DA3"/>
              </a:buClr>
              <a:buFont typeface="Georgia" pitchFamily="18" charset="0"/>
              <a:buChar char="•"/>
            </a:pPr>
            <a:r>
              <a:rPr lang="en-GB" altLang="en-US" sz="1400">
                <a:solidFill>
                  <a:srgbClr val="000000"/>
                </a:solidFill>
              </a:rPr>
              <a:t>[1] Blackwell, T, 2006, </a:t>
            </a:r>
            <a:r>
              <a:rPr lang="en-GB" altLang="en-US" sz="1400" b="1" i="1">
                <a:solidFill>
                  <a:srgbClr val="000000"/>
                </a:solidFill>
              </a:rPr>
              <a:t>Software engineering, algorithm design and analysis: volume 1</a:t>
            </a:r>
            <a:r>
              <a:rPr lang="en-GB" altLang="en-US" sz="1400">
                <a:solidFill>
                  <a:srgbClr val="000000"/>
                </a:solidFill>
              </a:rPr>
              <a:t>, p 3, Goldsmiths College, University of London</a:t>
            </a:r>
          </a:p>
          <a:p>
            <a:pPr eaLnBrk="1" hangingPunct="1">
              <a:spcBef>
                <a:spcPts val="300"/>
              </a:spcBef>
              <a:buClr>
                <a:srgbClr val="A04DA3"/>
              </a:buClr>
              <a:buFont typeface="Georgia" pitchFamily="18" charset="0"/>
              <a:buChar char="•"/>
            </a:pPr>
            <a:r>
              <a:rPr lang="en-US" altLang="en-US" sz="1400">
                <a:solidFill>
                  <a:srgbClr val="000000"/>
                </a:solidFill>
              </a:rPr>
              <a:t>[2] </a:t>
            </a:r>
            <a:r>
              <a:rPr lang="en-GB" altLang="en-US" sz="1400">
                <a:solidFill>
                  <a:srgbClr val="000000"/>
                </a:solidFill>
              </a:rPr>
              <a:t>Fowler M, 2003</a:t>
            </a:r>
            <a:r>
              <a:rPr lang="en-GB" altLang="en-US" sz="1400" b="1" i="1">
                <a:solidFill>
                  <a:srgbClr val="000000"/>
                </a:solidFill>
              </a:rPr>
              <a:t>, UML Distilled. A Brief Guide to Standard Object Modelling Language, </a:t>
            </a:r>
            <a:r>
              <a:rPr lang="en-GB" altLang="en-US" sz="1400">
                <a:solidFill>
                  <a:srgbClr val="000000"/>
                </a:solidFill>
              </a:rPr>
              <a:t>Addison Wesley, 3rd edition</a:t>
            </a:r>
            <a:r>
              <a:rPr lang="en-GB" altLang="en-US" sz="1400" b="1" i="1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43906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End of Lesson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5" name="Picture 4" descr="http://www.acct.org/Questi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46712" y="1676400"/>
            <a:ext cx="3697288" cy="492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348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FC0B452A-B494-4B17-A102-C386580A246C}" type="slidenum">
              <a:rPr lang="en-US" altLang="en-US" smtClean="0">
                <a:latin typeface="Arial Black" pitchFamily="34" charset="0"/>
              </a:rPr>
              <a:pPr/>
              <a:t>5</a:t>
            </a:fld>
            <a:endParaRPr lang="en-US" altLang="en-US" smtClean="0">
              <a:latin typeface="Arial Black" pitchFamily="34" charset="0"/>
            </a:endParaRPr>
          </a:p>
        </p:txBody>
      </p:sp>
      <p:sp>
        <p:nvSpPr>
          <p:cNvPr id="7171" name="Slide Number Placeholder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FEC669A3-3D49-43FE-A034-CB7A4D0F54D2}" type="slidenum">
              <a:rPr lang="en-US" altLang="en-US" sz="1000">
                <a:latin typeface="Arial Black" pitchFamily="34" charset="0"/>
              </a:rPr>
              <a:pPr algn="r" eaLnBrk="1" hangingPunct="1"/>
              <a:t>5</a:t>
            </a:fld>
            <a:endParaRPr lang="en-US" altLang="en-US" sz="1000">
              <a:latin typeface="Arial Black" pitchFamily="34" charset="0"/>
            </a:endParaRPr>
          </a:p>
        </p:txBody>
      </p:sp>
      <p:sp>
        <p:nvSpPr>
          <p:cNvPr id="71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Design Pattern?</a:t>
            </a:r>
            <a:endParaRPr lang="en-US" altLang="en-US" dirty="0" smtClean="0"/>
          </a:p>
        </p:txBody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5029200"/>
          </a:xfrm>
        </p:spPr>
        <p:txBody>
          <a:bodyPr/>
          <a:lstStyle/>
          <a:p>
            <a:pPr lvl="1" eaLnBrk="1" hangingPunct="1"/>
            <a:endParaRPr lang="en-US" altLang="en-US" dirty="0" smtClean="0"/>
          </a:p>
          <a:p>
            <a:pPr eaLnBrk="1" hangingPunct="1"/>
            <a:r>
              <a:rPr lang="en-US" altLang="en-US" dirty="0" smtClean="0">
                <a:solidFill>
                  <a:srgbClr val="0070C0"/>
                </a:solidFill>
              </a:rPr>
              <a:t>Each pattern has the same elements</a:t>
            </a:r>
          </a:p>
          <a:p>
            <a:pPr lvl="1" eaLnBrk="1" hangingPunct="1"/>
            <a:r>
              <a:rPr lang="en-US" altLang="en-US" b="1" i="1" dirty="0" smtClean="0"/>
              <a:t>Pattern Name </a:t>
            </a:r>
            <a:r>
              <a:rPr lang="en-US" altLang="en-US" dirty="0" smtClean="0"/>
              <a:t>– helps develop a catalog of common problems</a:t>
            </a:r>
          </a:p>
          <a:p>
            <a:pPr lvl="1" eaLnBrk="1" hangingPunct="1"/>
            <a:r>
              <a:rPr lang="en-US" altLang="en-US" b="1" i="1" dirty="0" smtClean="0"/>
              <a:t>Problem</a:t>
            </a:r>
            <a:r>
              <a:rPr lang="en-US" altLang="en-US" dirty="0" smtClean="0"/>
              <a:t> – describes when to apply the pattern. Describes problem and its context.</a:t>
            </a:r>
          </a:p>
          <a:p>
            <a:pPr lvl="1" eaLnBrk="1" hangingPunct="1"/>
            <a:r>
              <a:rPr lang="en-US" altLang="en-US" b="1" i="1" dirty="0" smtClean="0"/>
              <a:t>Solution</a:t>
            </a:r>
            <a:r>
              <a:rPr lang="en-US" altLang="en-US" dirty="0" smtClean="0"/>
              <a:t> – Elements that make up the design, their relationships, responsibilities, and collaborations.</a:t>
            </a:r>
          </a:p>
          <a:p>
            <a:pPr lvl="1" eaLnBrk="1" hangingPunct="1"/>
            <a:r>
              <a:rPr lang="en-US" altLang="en-US" b="1" i="1" dirty="0" smtClean="0"/>
              <a:t>Consequences</a:t>
            </a:r>
            <a:r>
              <a:rPr lang="en-US" altLang="en-US" dirty="0" smtClean="0"/>
              <a:t> – Results and trade-offs of applying the pattern</a:t>
            </a:r>
          </a:p>
          <a:p>
            <a:pPr eaLnBrk="1" hangingPunct="1">
              <a:buFont typeface="Wingdings" pitchFamily="2" charset="2"/>
              <a:buNone/>
            </a:pP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057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design patterns?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>
                <a:solidFill>
                  <a:schemeClr val="accent2">
                    <a:lumMod val="50000"/>
                  </a:schemeClr>
                </a:solidFill>
              </a:rPr>
              <a:t>“Someone </a:t>
            </a:r>
            <a:r>
              <a:rPr lang="en-US" i="1" dirty="0">
                <a:solidFill>
                  <a:schemeClr val="accent2">
                    <a:lumMod val="50000"/>
                  </a:schemeClr>
                </a:solidFill>
              </a:rPr>
              <a:t>has already solved your </a:t>
            </a:r>
            <a:r>
              <a:rPr lang="en-US" i="1" dirty="0" smtClean="0">
                <a:solidFill>
                  <a:schemeClr val="accent2">
                    <a:lumMod val="50000"/>
                  </a:schemeClr>
                </a:solidFill>
              </a:rPr>
              <a:t>problems”</a:t>
            </a: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Reuse!! </a:t>
            </a:r>
            <a:r>
              <a:rPr lang="en-US" dirty="0" smtClean="0"/>
              <a:t>(not same as copy-paste)</a:t>
            </a:r>
          </a:p>
          <a:p>
            <a:endParaRPr lang="en-US" dirty="0" smtClean="0"/>
          </a:p>
          <a:p>
            <a:r>
              <a:rPr lang="en-US" dirty="0" smtClean="0"/>
              <a:t>Example: Programmers make use of APIs and functionality they give you</a:t>
            </a:r>
          </a:p>
          <a:p>
            <a:pPr lvl="2"/>
            <a:r>
              <a:rPr lang="en-US" dirty="0" smtClean="0"/>
              <a:t>But they don’t help the structure  of the application to be  more flexible and maintainable</a:t>
            </a:r>
          </a:p>
          <a:p>
            <a:pPr lvl="1"/>
            <a:endParaRPr lang="en-US" dirty="0" smtClean="0"/>
          </a:p>
          <a:p>
            <a:r>
              <a:rPr lang="en-US" dirty="0" smtClean="0">
                <a:solidFill>
                  <a:srgbClr val="0070C0"/>
                </a:solidFill>
              </a:rPr>
              <a:t>Design patterns are higher level </a:t>
            </a:r>
            <a:r>
              <a:rPr lang="en-US" dirty="0" smtClean="0"/>
              <a:t>than libraries and APIs, they tell HOW TO STRUCTURE classes and objects to solve certain problems. </a:t>
            </a:r>
          </a:p>
          <a:p>
            <a:pPr lvl="1"/>
            <a:r>
              <a:rPr lang="en-US" dirty="0" smtClean="0"/>
              <a:t>It is the job of software engineer to adapt it to a particular application</a:t>
            </a:r>
          </a:p>
          <a:p>
            <a:pPr lvl="1"/>
            <a:r>
              <a:rPr lang="en-US" dirty="0" smtClean="0"/>
              <a:t>Solutions based on design patterns are easily reusable, extendable, maintainable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32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Types of Design Patterns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5542221"/>
              </p:ext>
            </p:extLst>
          </p:nvPr>
        </p:nvGraphicFramePr>
        <p:xfrm>
          <a:off x="838200" y="1600200"/>
          <a:ext cx="83058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8956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4638"/>
            <a:ext cx="7696200" cy="1143000"/>
          </a:xfrm>
        </p:spPr>
        <p:txBody>
          <a:bodyPr/>
          <a:lstStyle/>
          <a:p>
            <a:r>
              <a:rPr lang="en-US" dirty="0" smtClean="0"/>
              <a:t>Types of Design Patterns </a:t>
            </a:r>
            <a:r>
              <a:rPr lang="en-US" dirty="0" err="1" smtClean="0"/>
              <a:t>cont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7802969"/>
              </p:ext>
            </p:extLst>
          </p:nvPr>
        </p:nvGraphicFramePr>
        <p:xfrm>
          <a:off x="838200" y="1600200"/>
          <a:ext cx="83058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1611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</a:t>
            </a:r>
            <a:r>
              <a:rPr lang="en-US" dirty="0"/>
              <a:t>U</a:t>
            </a:r>
            <a:r>
              <a:rPr lang="en-US" dirty="0" smtClean="0"/>
              <a:t>se </a:t>
            </a:r>
            <a:r>
              <a:rPr lang="en-US" dirty="0"/>
              <a:t>D</a:t>
            </a:r>
            <a:r>
              <a:rPr lang="en-US" dirty="0" smtClean="0"/>
              <a:t>esign </a:t>
            </a:r>
            <a:r>
              <a:rPr lang="en-US" dirty="0"/>
              <a:t>P</a:t>
            </a:r>
            <a:r>
              <a:rPr lang="en-US" dirty="0" smtClean="0"/>
              <a:t>atterns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8200" y="1371600"/>
            <a:ext cx="812157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838200" y="57912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en-US" dirty="0"/>
              <a:t>The solution </a:t>
            </a:r>
            <a:r>
              <a:rPr lang="en-US" altLang="en-US" b="1" dirty="0" smtClean="0"/>
              <a:t>should be </a:t>
            </a:r>
            <a:r>
              <a:rPr lang="en-US" altLang="en-US" b="1" dirty="0"/>
              <a:t>customized </a:t>
            </a:r>
            <a:r>
              <a:rPr lang="en-US" altLang="en-US" dirty="0"/>
              <a:t>and implemented to solve the problem in a particular context.</a:t>
            </a:r>
          </a:p>
        </p:txBody>
      </p:sp>
    </p:spTree>
    <p:extLst>
      <p:ext uri="{BB962C8B-B14F-4D97-AF65-F5344CB8AC3E}">
        <p14:creationId xmlns:p14="http://schemas.microsoft.com/office/powerpoint/2010/main" val="3883575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6705</TotalTime>
  <Words>1185</Words>
  <Application>Microsoft Office PowerPoint</Application>
  <PresentationFormat>On-screen Show (4:3)</PresentationFormat>
  <Paragraphs>278</Paragraphs>
  <Slides>42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Arial Unicode MS</vt:lpstr>
      <vt:lpstr>Arial</vt:lpstr>
      <vt:lpstr>Arial Black</vt:lpstr>
      <vt:lpstr>Calibri</vt:lpstr>
      <vt:lpstr>Cambria</vt:lpstr>
      <vt:lpstr>Courier New</vt:lpstr>
      <vt:lpstr>Georgia</vt:lpstr>
      <vt:lpstr>Segoe</vt:lpstr>
      <vt:lpstr>Trebuchet MS</vt:lpstr>
      <vt:lpstr>Wingdings</vt:lpstr>
      <vt:lpstr>Adjacency</vt:lpstr>
      <vt:lpstr>Software Engineering</vt:lpstr>
      <vt:lpstr>Lesson Content</vt:lpstr>
      <vt:lpstr>Design Patterns</vt:lpstr>
      <vt:lpstr>What is a Design Pattern?</vt:lpstr>
      <vt:lpstr>What is a Design Pattern?</vt:lpstr>
      <vt:lpstr>Why design patterns?</vt:lpstr>
      <vt:lpstr>3 Types of Design Patterns</vt:lpstr>
      <vt:lpstr>Types of Design Patterns cont…</vt:lpstr>
      <vt:lpstr>How to Use Design Patterns</vt:lpstr>
      <vt:lpstr>10 Principles for Design Patterns</vt:lpstr>
      <vt:lpstr>10 Principles for Design Patterns</vt:lpstr>
      <vt:lpstr>Creational Patterns</vt:lpstr>
      <vt:lpstr>Singleton Pattern</vt:lpstr>
      <vt:lpstr>Singleton Pattern  UML Class Diagram</vt:lpstr>
      <vt:lpstr>Singleton Pattern  UML Class Diagram</vt:lpstr>
      <vt:lpstr>Singleton Pattern</vt:lpstr>
      <vt:lpstr>Logger – as a Singleton</vt:lpstr>
      <vt:lpstr>Logger – as a Singleton</vt:lpstr>
      <vt:lpstr>Singleton vs. Static Variables</vt:lpstr>
      <vt:lpstr>Factory Pattern</vt:lpstr>
      <vt:lpstr>Factory Pattern</vt:lpstr>
      <vt:lpstr>Factory Pattern  UML Class Diagram</vt:lpstr>
      <vt:lpstr>Factory Pattern  UML Class Diagram</vt:lpstr>
      <vt:lpstr>Factory Pattern  </vt:lpstr>
      <vt:lpstr>Factory Pattern  </vt:lpstr>
      <vt:lpstr>Factory Pattern  </vt:lpstr>
      <vt:lpstr>Factory Pattern  UML Class Diagram</vt:lpstr>
      <vt:lpstr>Abstract Factory Pattern</vt:lpstr>
      <vt:lpstr>Abstract Factory Pattern</vt:lpstr>
      <vt:lpstr>Abstract Factory Pattern UML Diagram</vt:lpstr>
      <vt:lpstr>Abstract Factory Pattern UML Diagram</vt:lpstr>
      <vt:lpstr>Abstract Factory Pattern UML Diagram</vt:lpstr>
      <vt:lpstr>Abstract Factory Pattern UML Diagram</vt:lpstr>
      <vt:lpstr>Abstract Factory Pattern UML Diagram</vt:lpstr>
      <vt:lpstr>Abstract Factory Pattern UML Diagram</vt:lpstr>
      <vt:lpstr>PowerPoint Presentation</vt:lpstr>
      <vt:lpstr>Abstract Factory Pattern UML Diagram</vt:lpstr>
      <vt:lpstr>Abstract Factory Pattern UML Diagram</vt:lpstr>
      <vt:lpstr>Abstract Factory Pattern UML Diagram</vt:lpstr>
      <vt:lpstr>Abstract Factory Pattern UML Diagram</vt:lpstr>
      <vt:lpstr>PowerPoint Presentation</vt:lpstr>
      <vt:lpstr>End of Lesson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creator>Kassandra Calleja</dc:creator>
  <cp:lastModifiedBy>Kassandra Calleja</cp:lastModifiedBy>
  <cp:revision>74</cp:revision>
  <dcterms:created xsi:type="dcterms:W3CDTF">2006-08-16T00:00:00Z</dcterms:created>
  <dcterms:modified xsi:type="dcterms:W3CDTF">2015-12-09T21:48:11Z</dcterms:modified>
</cp:coreProperties>
</file>